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7"/>
        <p:guide pos="389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0335" y="1473835"/>
            <a:ext cx="7015480" cy="38792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51810" y="3908425"/>
            <a:ext cx="1439545" cy="1077595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605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109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125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19955" y="3908425"/>
            <a:ext cx="1337945" cy="1077595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5800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79845" y="3908425"/>
            <a:ext cx="1337945" cy="1077595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5800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39735" y="3908425"/>
            <a:ext cx="1450975" cy="1077595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5800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37480" y="4914900"/>
            <a:ext cx="1511935" cy="437515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5800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59800" y="4914900"/>
            <a:ext cx="483235" cy="438150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1040" y="2470785"/>
            <a:ext cx="8249285" cy="16681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027795" y="2740660"/>
            <a:ext cx="39243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17950" y="3429000"/>
            <a:ext cx="39243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63690" y="3429000"/>
            <a:ext cx="362585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4_02"/>
          <p:cNvPicPr>
            <a:picLocks noChangeAspect="1"/>
          </p:cNvPicPr>
          <p:nvPr/>
        </p:nvPicPr>
        <p:blipFill>
          <a:blip r:embed="rId1"/>
          <a:srcRect r="32384"/>
          <a:stretch>
            <a:fillRect/>
          </a:stretch>
        </p:blipFill>
        <p:spPr>
          <a:xfrm>
            <a:off x="2880995" y="2355215"/>
            <a:ext cx="6080760" cy="179832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096000" y="2764790"/>
            <a:ext cx="406400" cy="438150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40805" y="2764790"/>
            <a:ext cx="405130" cy="438150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08140" y="3264535"/>
            <a:ext cx="458470" cy="415290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36485" y="3715385"/>
            <a:ext cx="375920" cy="438150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12405" y="3715385"/>
            <a:ext cx="406400" cy="438150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18805" y="3715385"/>
            <a:ext cx="406400" cy="402590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-4_03"/>
          <p:cNvPicPr>
            <a:picLocks noChangeAspect="1"/>
          </p:cNvPicPr>
          <p:nvPr/>
        </p:nvPicPr>
        <p:blipFill>
          <a:blip r:embed="rId1"/>
          <a:srcRect r="449" b="17598"/>
          <a:stretch>
            <a:fillRect/>
          </a:stretch>
        </p:blipFill>
        <p:spPr>
          <a:xfrm>
            <a:off x="1694815" y="1978025"/>
            <a:ext cx="8676640" cy="17589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17825" y="3346132"/>
            <a:ext cx="5080000" cy="1322070"/>
          </a:xfrm>
          <a:prstGeom prst="rect">
            <a:avLst/>
          </a:prstGeom>
        </p:spPr>
        <p:txBody>
          <a:bodyPr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因为跳绳的单价是整数，所以买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根跳绳用的钱数一定是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的倍数。又因为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的倍数的个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位上一定是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或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，所以售货员说应付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元是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不对的。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2-4_04"/>
          <p:cNvPicPr>
            <a:picLocks noChangeAspect="1"/>
          </p:cNvPicPr>
          <p:nvPr/>
        </p:nvPicPr>
        <p:blipFill>
          <a:blip r:embed="rId1"/>
          <a:srcRect r="-1532" b="26352"/>
          <a:stretch>
            <a:fillRect/>
          </a:stretch>
        </p:blipFill>
        <p:spPr>
          <a:xfrm>
            <a:off x="1791970" y="1680210"/>
            <a:ext cx="8474075" cy="17176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19120" y="3843655"/>
            <a:ext cx="581977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索道运送奇数次后，货物箱在甲寨；运送偶数次后，货物箱在乙寨。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是奇数，所以货物箱在甲寨。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</Words>
  <Application>WPS 演示</Application>
  <PresentationFormat>宽屏</PresentationFormat>
  <Paragraphs>44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Times New Roman</vt:lpstr>
      <vt:lpstr>Arial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2025-01-24T18:33:04Z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BC096376BFE04DF99FFA2084D1EBE0CA_13</vt:lpwstr>
  </property>
</Properties>
</file>