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4" r:id="rId4"/>
    <p:sldId id="285" r:id="rId5"/>
    <p:sldId id="286" r:id="rId6"/>
    <p:sldId id="287" r:id="rId7"/>
    <p:sldId id="288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0"/>
        <p:guide pos="380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8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9690" y="1492885"/>
            <a:ext cx="6827520" cy="38614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5287010" y="33229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8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790690" y="33350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359275" y="40595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360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7185025" y="47955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钝角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8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5585" y="1282065"/>
            <a:ext cx="6607810" cy="431609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4332605" y="14566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683125" y="21818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323715" y="43497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D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8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2075" y="2540635"/>
            <a:ext cx="6729095" cy="19742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4201160" y="3838575"/>
            <a:ext cx="262001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(60-26)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2=17(cm)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8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9395" y="1349375"/>
            <a:ext cx="6687820" cy="41033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3611245" y="2819400"/>
            <a:ext cx="593344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65+65=130(cm)     130 cm=130 cm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pPr algn="l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不能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375150" y="4386580"/>
            <a:ext cx="293878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260-70-70=120(cm)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8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1910" y="1908175"/>
            <a:ext cx="6852920" cy="296418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7546340" y="28594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等边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725160" y="32346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60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242685" y="36087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60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7129780" y="36099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120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498080" y="40055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等腰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6351270" y="43821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120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7589520" y="43834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8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4625" y="2000885"/>
            <a:ext cx="6784975" cy="294513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7621905" y="23126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等腰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540500" y="27190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7768590" y="27082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75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338570" y="35090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205980" y="34861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75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8040370" y="34969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75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</Words>
  <Application>WPS 演示</Application>
  <PresentationFormat>宽屏</PresentationFormat>
  <Paragraphs>47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178</cp:revision>
  <dcterms:created xsi:type="dcterms:W3CDTF">2019-06-19T02:08:00Z</dcterms:created>
  <dcterms:modified xsi:type="dcterms:W3CDTF">2025-02-17T02:37:46Z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EBB124AD90D24E00A8497027C77AF286_13</vt:lpwstr>
  </property>
</Properties>
</file>