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7" r:id="rId3"/>
    <p:sldId id="337" r:id="rId4"/>
    <p:sldId id="338" r:id="rId5"/>
    <p:sldId id="339" r:id="rId6"/>
    <p:sldId id="340" r:id="rId7"/>
    <p:sldId id="341" r:id="rId8"/>
    <p:sldId id="34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8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105" y="744855"/>
            <a:ext cx="10146030" cy="55854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flipH="1">
            <a:off x="3103245" y="438721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半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5390515" y="438721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王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8930640" y="438721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页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3754755" y="564578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早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6646545" y="564578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9352280" y="564578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交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2277745"/>
            <a:ext cx="11317605" cy="23653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flipH="1">
            <a:off x="2228850" y="384238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父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043045" y="384238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户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11415" y="384238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交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393555" y="3842385"/>
            <a:ext cx="52451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页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490" y="1709420"/>
            <a:ext cx="11634470" cy="34899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flipH="1">
            <a:off x="1734820" y="3780790"/>
            <a:ext cx="103886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上午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1734820" y="4484370"/>
            <a:ext cx="103886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小牛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032250" y="3780790"/>
            <a:ext cx="103886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云米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032250" y="4484370"/>
            <a:ext cx="103886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主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329680" y="3780790"/>
            <a:ext cx="103886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小刀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398895" y="4484370"/>
            <a:ext cx="103886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力气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703310" y="3846195"/>
            <a:ext cx="103886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人民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724265" y="4484370"/>
            <a:ext cx="103886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进入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210" y="1203960"/>
            <a:ext cx="10995025" cy="44005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334895" y="2419985"/>
            <a:ext cx="7078980" cy="7200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588510" y="2481580"/>
            <a:ext cx="30480" cy="5041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7057390" y="2512695"/>
            <a:ext cx="92710" cy="5041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882140" y="2512695"/>
            <a:ext cx="7686040" cy="431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6193790" y="4208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365750" y="4901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15" y="2577465"/>
            <a:ext cx="11416665" cy="16097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730115" y="27152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410200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9305" y="753110"/>
            <a:ext cx="8392795" cy="556323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 flipH="1">
            <a:off x="2661920" y="3170555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 flipH="1">
            <a:off x="4317365" y="3170555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用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 flipH="1">
            <a:off x="2939415" y="3983990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身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 flipH="1">
            <a:off x="3566795" y="3983990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雪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 flipH="1">
            <a:off x="5185410" y="3983990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 flipH="1">
            <a:off x="2661920" y="4797425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生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 flipH="1">
            <a:off x="4802505" y="4797425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语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 flipH="1">
            <a:off x="2867660" y="5610860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叫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 flipH="1">
            <a:off x="3566795" y="5610860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千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门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 flipH="1">
            <a:off x="5185410" y="5610860"/>
            <a:ext cx="155257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开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639560" y="33788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9465" y="786130"/>
            <a:ext cx="8582025" cy="5633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259455" y="4592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017135" y="4592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665595" y="4592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314055" y="45923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441055" y="5205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7" grpId="0"/>
      <p:bldP spid="7" grpId="1"/>
      <p:bldP spid="5" grpId="0"/>
      <p:bldP spid="5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64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65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66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67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68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69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71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72.xml><?xml version="1.0" encoding="utf-8"?>
<p:tagLst xmlns:p="http://schemas.openxmlformats.org/presentationml/2006/main">
  <p:tag name="KSO_WM_DIAGRAM_VIRTUALLY_FRAME" val="{&quot;height&quot;:223.1,&quot;left&quot;:209.6,&quot;top&quot;:249.65,&quot;width&quot;:320.95}"/>
</p:tagLst>
</file>

<file path=ppt/tags/tag7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2UwYWU2NDAzNDQ2MjI0NjRlMjA4NTc2NzNiZjljM2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</Words>
  <Application>WPS 演示</Application>
  <PresentationFormat>宽屏</PresentationFormat>
  <Paragraphs>76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208</cp:revision>
  <dcterms:created xsi:type="dcterms:W3CDTF">2019-06-19T02:08:00Z</dcterms:created>
  <dcterms:modified xsi:type="dcterms:W3CDTF">2025-02-13T09:30:24Z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93AF48855F034679A96AFF7B5BD171D7_13</vt:lpwstr>
  </property>
</Properties>
</file>