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875" y="988695"/>
            <a:ext cx="10069830" cy="3642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35980" y="3769995"/>
            <a:ext cx="1319530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ABCDE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6540" y="29302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972185"/>
            <a:ext cx="9532620" cy="5216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08185" y="3813175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70650" y="20666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2825" y="206660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34510" y="2066925"/>
            <a:ext cx="131953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08185" y="5696585"/>
            <a:ext cx="1319530" cy="4495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5" grpId="0"/>
      <p:bldP spid="5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240" y="927735"/>
            <a:ext cx="10383520" cy="43681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912" r="4603"/>
          <a:stretch>
            <a:fillRect/>
          </a:stretch>
        </p:blipFill>
        <p:spPr>
          <a:xfrm>
            <a:off x="0" y="862965"/>
            <a:ext cx="6052820" cy="5186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1260" y="1490345"/>
            <a:ext cx="5776595" cy="46183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宽屏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2025-02-19T11:32:34Z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