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344295"/>
            <a:ext cx="9502775" cy="431990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042285" y="466534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17235" y="466534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04580" y="466534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33820" y="523621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2285" y="523621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57740" y="5236210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2" grpId="0"/>
      <p:bldP spid="2" grpId="1"/>
      <p:bldP spid="3" grpId="0"/>
      <p:bldP spid="3" grpId="1"/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8195" y="1982470"/>
            <a:ext cx="10684510" cy="2440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1925955" y="342900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3356610" y="342900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73600" y="342900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52185" y="3429000"/>
            <a:ext cx="330073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万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里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718675" y="342900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280" y="1872615"/>
            <a:ext cx="10988040" cy="31781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9906635" y="3032125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887085" y="4127500"/>
            <a:ext cx="64706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10" y="1616075"/>
            <a:ext cx="10909300" cy="21628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1664970" y="2889885"/>
            <a:ext cx="542925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4134485" y="2889885"/>
            <a:ext cx="542925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604000" y="2889885"/>
            <a:ext cx="542925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706610" y="2889885"/>
            <a:ext cx="542925" cy="467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1591310"/>
            <a:ext cx="10184765" cy="29387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flipH="1">
            <a:off x="7240905" y="3801110"/>
            <a:ext cx="1797685" cy="4864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动手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853055" y="3801110"/>
            <a:ext cx="1978660" cy="455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明月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40905" y="2713355"/>
            <a:ext cx="1969770" cy="4648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字母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853055" y="2713355"/>
            <a:ext cx="1979295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红花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3" grpId="0"/>
      <p:bldP spid="3" grpId="1"/>
      <p:bldP spid="2" grpId="0"/>
      <p:bldP spid="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519555"/>
            <a:ext cx="11098530" cy="28924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873500" y="3204845"/>
            <a:ext cx="836295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1856105" y="3898900"/>
            <a:ext cx="448183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爸爸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钓鱼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321435"/>
            <a:ext cx="10163810" cy="38855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 flipH="1">
            <a:off x="5382895" y="3429000"/>
            <a:ext cx="5334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忄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335770" y="3367405"/>
            <a:ext cx="5334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情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06060" y="3971925"/>
            <a:ext cx="47688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176770" y="3971925"/>
            <a:ext cx="100520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天气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318375" y="4545965"/>
            <a:ext cx="72199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241790" y="4545965"/>
            <a:ext cx="72199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5" grpId="0"/>
      <p:bldP spid="5" grpId="1"/>
      <p:bldP spid="6" grpId="0"/>
      <p:bldP spid="6" grpId="1"/>
      <p:bldP spid="2" grpId="0"/>
      <p:bldP spid="2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820420"/>
            <a:ext cx="6858635" cy="56019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324475" y="207581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7028815" y="207581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19065" y="260223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87185" y="260223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219065" y="312864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810375" y="312864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435600" y="358902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32295" y="358902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120640" y="5622290"/>
            <a:ext cx="3385820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米字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食物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126990" y="5973445"/>
            <a:ext cx="3066415" cy="4489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病字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伤病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228</Words>
  <Application>WPS 演示</Application>
  <PresentationFormat>宽屏</PresentationFormat>
  <Paragraphs>85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195</cp:revision>
  <dcterms:created xsi:type="dcterms:W3CDTF">2019-06-19T02:08:00Z</dcterms:created>
  <dcterms:modified xsi:type="dcterms:W3CDTF">2025-02-13T07:32:37Z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