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8" r:id="rId3"/>
    <p:sldId id="289" r:id="rId4"/>
    <p:sldId id="288" r:id="rId5"/>
    <p:sldId id="287" r:id="rId6"/>
    <p:sldId id="286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2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8" name="图片 7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2049145"/>
            <a:ext cx="7320280" cy="24453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56730" y="3249930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2465" y="2383790"/>
            <a:ext cx="7892415" cy="18980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822055" y="2384425"/>
            <a:ext cx="38417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38650" y="2676525"/>
            <a:ext cx="42545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O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83425" y="2676525"/>
            <a:ext cx="384175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10" name="图片 9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5185" y="2518410"/>
            <a:ext cx="8102600" cy="16414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41925" y="2770505"/>
            <a:ext cx="50609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70980" y="2770505"/>
            <a:ext cx="48641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92215" y="3087370"/>
            <a:ext cx="384175" cy="469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0050" y="3429000"/>
            <a:ext cx="7404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60°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81755" y="3754755"/>
            <a:ext cx="445135" cy="542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11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11" name="图片 10" descr="5-1_03"/>
          <p:cNvPicPr>
            <a:picLocks noChangeAspect="1"/>
          </p:cNvPicPr>
          <p:nvPr/>
        </p:nvPicPr>
        <p:blipFill>
          <a:blip r:embed="rId1"/>
          <a:srcRect r="17406" b="25361"/>
          <a:stretch>
            <a:fillRect/>
          </a:stretch>
        </p:blipFill>
        <p:spPr>
          <a:xfrm>
            <a:off x="2125345" y="2157730"/>
            <a:ext cx="7339330" cy="1931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55595" y="4278630"/>
            <a:ext cx="29559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图形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绕点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O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顺时针旋转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90°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，再向右平移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格得到图形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53860" y="4278630"/>
            <a:ext cx="319786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图形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先向右平移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格，再绕点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顺时针旋转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90°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得到图形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12" name="图片 11" descr="5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1804670"/>
            <a:ext cx="8464550" cy="26193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24630" y="4025265"/>
            <a:ext cx="29406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180°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25°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55°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100°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WPS 演示</Application>
  <PresentationFormat>宽屏</PresentationFormat>
  <Paragraphs>32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Arial</vt:lpstr>
      <vt:lpstr>黑体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175</cp:revision>
  <dcterms:created xsi:type="dcterms:W3CDTF">2019-06-19T02:08:00Z</dcterms:created>
  <dcterms:modified xsi:type="dcterms:W3CDTF">2025-02-09T07:04:12Z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605A7F4659F248299EF75D040FBC7BEE_13</vt:lpwstr>
  </property>
</Properties>
</file>