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53" r:id="rId3"/>
    <p:sldId id="354" r:id="rId4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8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6005" y="782320"/>
            <a:ext cx="7729220" cy="5360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96350" y="1675765"/>
            <a:ext cx="10922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解放全中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6500" y="2058670"/>
            <a:ext cx="1011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国的事业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0135" y="2051050"/>
            <a:ext cx="1011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事情发展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5700" y="2060575"/>
            <a:ext cx="2044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发展请群众回来碾米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74595" y="2397760"/>
            <a:ext cx="12795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给群众沏茶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7355" y="2388235"/>
            <a:ext cx="16649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帮母女俩推碾子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49615" y="2416810"/>
            <a:ext cx="120078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爱护群众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87270" y="2794000"/>
            <a:ext cx="108521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关心群众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03725" y="2801620"/>
            <a:ext cx="89408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心连心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56320" y="3539490"/>
            <a:ext cx="104775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日常生活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69790" y="4286250"/>
            <a:ext cx="65659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99730" y="4286250"/>
            <a:ext cx="107759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人民群众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65320" y="5406390"/>
            <a:ext cx="64706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21910" y="5396865"/>
            <a:ext cx="64706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01690" y="5415915"/>
            <a:ext cx="64706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26005" y="5791200"/>
            <a:ext cx="104648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平易近人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18840" y="5791200"/>
            <a:ext cx="104648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和蔼可亲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860" y="768985"/>
            <a:ext cx="7447915" cy="58159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61635" y="1115695"/>
            <a:ext cx="107759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人民群众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6720" y="1134745"/>
            <a:ext cx="86741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周总理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4835" y="1471930"/>
            <a:ext cx="143256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周灵车来之前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7395" y="1471930"/>
            <a:ext cx="143256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周灵车来之时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54720" y="1481455"/>
            <a:ext cx="86741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送灵车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7885" y="1828165"/>
            <a:ext cx="86741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等灵车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65295" y="3264535"/>
            <a:ext cx="70485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环境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04480" y="3255010"/>
            <a:ext cx="130810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悲痛的气氛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4260" y="3620770"/>
            <a:ext cx="130810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沉痛的心情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59450" y="4683760"/>
            <a:ext cx="328993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人们的行动一致，以及悲痛的心情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73770" y="5432425"/>
            <a:ext cx="109664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年纪很大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71670" y="5769610"/>
            <a:ext cx="2293620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周总理的灵车早点出现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45610" y="6114415"/>
            <a:ext cx="1336675" cy="327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崇敬和爱戴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WPS 演示</Application>
  <PresentationFormat>宽屏</PresentationFormat>
  <Paragraphs>60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Calibri</vt:lpstr>
      <vt:lpstr>等线</vt:lpstr>
      <vt:lpstr>Arial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184</cp:revision>
  <dcterms:created xsi:type="dcterms:W3CDTF">1900-01-01T00:00:00Z</dcterms:created>
  <dcterms:modified xsi:type="dcterms:W3CDTF">2025-02-07T10:22:44Z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