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4" r:id="rId3"/>
    <p:sldId id="305" r:id="rId4"/>
    <p:sldId id="30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3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3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2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0770" y="775970"/>
            <a:ext cx="7690485" cy="578739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790950" y="3127375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4635" y="3127375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88180" y="352806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2835" y="405193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34635" y="405193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947410" y="5055870"/>
            <a:ext cx="496570" cy="404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4190" y="5020945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0000" y="502094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74205" y="502094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84190" y="5544820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47410" y="5587365"/>
            <a:ext cx="496570" cy="404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50000" y="554482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74205" y="554482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29100" y="610298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715250" y="6102985"/>
            <a:ext cx="29362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小鸡比小兔多几只？（或小兔比小鸡少几只）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5" grpId="0"/>
      <p:bldP spid="15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27" grpId="0"/>
      <p:bldP spid="2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2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" y="1159510"/>
            <a:ext cx="10927715" cy="32639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098675" y="3677920"/>
            <a:ext cx="591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88770" y="3677920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90495" y="3677920"/>
            <a:ext cx="454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8055" y="3677920"/>
            <a:ext cx="454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8995" y="3677920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8900" y="3677920"/>
            <a:ext cx="591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15785" y="3677920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90180" y="3677920"/>
            <a:ext cx="454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2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035" y="1213485"/>
            <a:ext cx="10310495" cy="38252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26685" y="2762250"/>
            <a:ext cx="566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87160" y="2762250"/>
            <a:ext cx="5664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2480" y="4424680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12385" y="4424680"/>
            <a:ext cx="591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18480" y="4424680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06515" y="4424680"/>
            <a:ext cx="5099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11" grpId="0"/>
      <p:bldP spid="11" grpId="1"/>
      <p:bldP spid="15" grpId="0"/>
      <p:bldP spid="1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WPS 演示</Application>
  <PresentationFormat>宽屏</PresentationFormat>
  <Paragraphs>58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220</cp:revision>
  <dcterms:created xsi:type="dcterms:W3CDTF">2019-06-19T02:08:00Z</dcterms:created>
  <dcterms:modified xsi:type="dcterms:W3CDTF">2025-02-27T07:23:41Z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