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40" r:id="rId3"/>
    <p:sldId id="341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9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95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867410"/>
            <a:ext cx="7923530" cy="521970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986020" y="1739265"/>
            <a:ext cx="381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74335" y="5053330"/>
            <a:ext cx="381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64810" y="5356860"/>
            <a:ext cx="381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40780" y="5688330"/>
            <a:ext cx="381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0345" y="723900"/>
            <a:ext cx="7178040" cy="58216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59400" y="893445"/>
            <a:ext cx="381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26765" y="1731645"/>
            <a:ext cx="1435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柔和的灯光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22870" y="1731645"/>
            <a:ext cx="1856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人们的欢声笑语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26765" y="2420620"/>
            <a:ext cx="1435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饭菜的香味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88860" y="2439670"/>
            <a:ext cx="24828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我们现在的生活多么幸福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67025" y="5410835"/>
            <a:ext cx="14351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奔跑在草原上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06265" y="4994910"/>
            <a:ext cx="2287270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我开心地奔跑在草原上，跟微风拥抱，和阳光亲吻。被这清新的空气包围着，我的心情舒畅极了。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05320" y="4994910"/>
            <a:ext cx="257365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草原一望无际，让人心生寂寞，阳光刺得我眼花，风夹杂着尘土把我的头发吹得乱七八糟，此刻，我的心情糟糕透顶。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3" grpId="0"/>
      <p:bldP spid="5" grpId="0"/>
      <p:bldP spid="6" grpId="0"/>
      <p:bldP spid="8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</Words>
  <Application>WPS 演示</Application>
  <PresentationFormat>宽屏</PresentationFormat>
  <Paragraphs>26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186</cp:revision>
  <dcterms:created xsi:type="dcterms:W3CDTF">2019-06-19T02:08:00Z</dcterms:created>
  <dcterms:modified xsi:type="dcterms:W3CDTF">2025-02-03T10:44:25Z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EC80B8AEA8244E10B23A2E71DDB489AF_13</vt:lpwstr>
  </property>
</Properties>
</file>