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  <p:sldId id="293" r:id="rId10"/>
    <p:sldId id="294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9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0"/>
        <p:guide pos="395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965" y="1050290"/>
            <a:ext cx="10968355" cy="34512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80603" y="3429000"/>
            <a:ext cx="1265555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84425" y="4012565"/>
            <a:ext cx="1284605" cy="5835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67153" y="3429000"/>
            <a:ext cx="1265555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03633" y="3429000"/>
            <a:ext cx="1265555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70290" y="3956685"/>
            <a:ext cx="1189990" cy="544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21300" y="3956050"/>
            <a:ext cx="1284605" cy="6400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8" grpId="0"/>
      <p:bldP spid="7" grpId="0"/>
      <p:bldP spid="11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 descr="6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965" y="1490345"/>
            <a:ext cx="10968355" cy="26174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94815" y="2552700"/>
            <a:ext cx="1297305" cy="6191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糖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48405" y="3077845"/>
            <a:ext cx="1265555" cy="3511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毕业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43505" y="3605530"/>
            <a:ext cx="1072515" cy="3771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启迪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80760" y="3077845"/>
            <a:ext cx="7169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考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17660" y="2037715"/>
            <a:ext cx="1297305" cy="6477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煮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88765" y="2037715"/>
            <a:ext cx="1297305" cy="3937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陪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59910" y="2552700"/>
            <a:ext cx="1026160" cy="3879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蚕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34555" y="2552700"/>
            <a:ext cx="884555" cy="3448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枕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5" grpId="0"/>
      <p:bldP spid="11" grpId="0"/>
      <p:bldP spid="12" grpId="0"/>
      <p:bldP spid="6" grpId="0"/>
      <p:bldP spid="8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9625" cy="20421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45858" y="25298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各式各样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40003" y="200977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密密层层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53018" y="200977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人山人海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89058" y="30302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千变万化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5170" y="897255"/>
            <a:ext cx="10731500" cy="49504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89160" y="3622675"/>
            <a:ext cx="10871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③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46035" y="3642995"/>
            <a:ext cx="869950" cy="3327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94020" y="3642995"/>
            <a:ext cx="691515" cy="3784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①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90665" y="4301490"/>
            <a:ext cx="12109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⑤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945245" y="4301490"/>
            <a:ext cx="12452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⑦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  <p:bldP spid="9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68990" cy="26346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769668" y="29083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贫苦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20238" y="34290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无私的爱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9625" cy="20370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680393" y="252857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担忧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20935" y="2528570"/>
            <a:ext cx="12560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愧疚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7515" y="737870"/>
            <a:ext cx="9124950" cy="55118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462770" y="5422900"/>
            <a:ext cx="1550035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一种小木</a:t>
            </a:r>
            <a:endParaRPr lang="zh-CN" altLang="en-US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23730" y="3461385"/>
            <a:ext cx="11868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50490" y="3461385"/>
            <a:ext cx="1319530" cy="3848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73288" y="42589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07515" y="5821680"/>
            <a:ext cx="6007100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船，</a:t>
            </a:r>
            <a:r>
              <a:rPr lang="zh-CN" altLang="en-US" sz="18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船篷是半圆形的，是江南水乡特有的交通工具</a:t>
            </a:r>
            <a:endParaRPr lang="zh-CN" altLang="en-US" sz="18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86150" y="3860165"/>
            <a:ext cx="12357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虽然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0" grpId="0"/>
      <p:bldP spid="8" grpId="0"/>
      <p:bldP spid="5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060" y="1237615"/>
            <a:ext cx="10969625" cy="43846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260523" y="12376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父亲为了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78905" y="1237615"/>
            <a:ext cx="12369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父亲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3910" y="1735455"/>
            <a:ext cx="5006975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支持“我”上学吃了很多苦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34705" y="2219325"/>
            <a:ext cx="7270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29385"/>
            <a:ext cx="10995025" cy="34442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8965" y="3759835"/>
            <a:ext cx="10824210" cy="10090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半夜，我睡得迷迷糊糊，感觉有人在轻轻抚摸我的脸，隐约听到妈妈在跟我说话：“佳佳，醒醒。你发高烧了，张开嘴巴把药喝下再睡。”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</Words>
  <Application>WPS 演示</Application>
  <PresentationFormat>宽屏</PresentationFormat>
  <Paragraphs>79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2024-08-26T03:12:29Z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