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9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7485" y="1773555"/>
            <a:ext cx="6529705" cy="315658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686810" y="3927475"/>
            <a:ext cx="1569085" cy="4940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465955" y="3894455"/>
            <a:ext cx="0" cy="5594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730625" y="3872230"/>
            <a:ext cx="1547495" cy="5492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046470" y="3916680"/>
            <a:ext cx="11430" cy="5264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36410" y="3905250"/>
            <a:ext cx="756920" cy="5162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615555" y="3894455"/>
            <a:ext cx="789940" cy="5816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14185" y="3883660"/>
            <a:ext cx="1613535" cy="5486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8915" y="1949450"/>
            <a:ext cx="6617970" cy="28168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3371850" y="2988310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击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951095" y="2992755"/>
            <a:ext cx="95758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找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499225" y="3003550"/>
            <a:ext cx="95758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娘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090535" y="3014345"/>
            <a:ext cx="95758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317875" y="4134485"/>
            <a:ext cx="1143635" cy="500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897120" y="4123690"/>
            <a:ext cx="1122045" cy="500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476365" y="4134485"/>
            <a:ext cx="957580" cy="500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024495" y="4145280"/>
            <a:ext cx="957580" cy="500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225" y="2472055"/>
            <a:ext cx="6727190" cy="18599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237865" y="3297555"/>
            <a:ext cx="22967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叮叮咚咚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253480" y="3286760"/>
            <a:ext cx="17970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平平安安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390265" y="3758565"/>
            <a:ext cx="19392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千千万万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438775" y="3769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478270" y="3748405"/>
            <a:ext cx="13912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来来往往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0650" y="1940560"/>
            <a:ext cx="6946265" cy="29883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853940" y="33896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209790" y="3378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619375" y="38385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957445" y="3849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189605" y="4291965"/>
            <a:ext cx="107721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下雨了，我闻到了泥土的气息，听到了滴答的雨声，还看见了被雾气环绕的山峰。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240" y="795020"/>
            <a:ext cx="5953760" cy="4949825"/>
          </a:xfrm>
          <a:prstGeom prst="rect">
            <a:avLst/>
          </a:prstGeom>
        </p:spPr>
      </p:pic>
      <p:pic>
        <p:nvPicPr>
          <p:cNvPr id="4" name="图片 3" descr="1-2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0025" y="1393825"/>
            <a:ext cx="6772275" cy="4156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331720" y="3653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975100" y="36525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眉毛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385695" y="4157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野花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953510" y="41351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眼睛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2364105" y="46393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嫩芽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502015" y="19399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178040" y="2967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10303510" y="34721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828790" y="4966335"/>
            <a:ext cx="25514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欢快的小鸟叽叽喳喳地叫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10411460" y="49206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交响乐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2405" y="2219960"/>
            <a:ext cx="6661150" cy="2373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934460" y="3653790"/>
            <a:ext cx="32670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春色满园鸟语花香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</Words>
  <Application>WPS 演示</Application>
  <PresentationFormat>宽屏</PresentationFormat>
  <Paragraphs>58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2025-02-10T09:32:09Z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48D996C16FD848A5AE5868B24FD25B1A_13</vt:lpwstr>
  </property>
</Properties>
</file>