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4"/>
        <p:guide pos="383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40" y="948690"/>
            <a:ext cx="5724525" cy="4941570"/>
          </a:xfrm>
          <a:prstGeom prst="rect">
            <a:avLst/>
          </a:prstGeom>
        </p:spPr>
      </p:pic>
      <p:pic>
        <p:nvPicPr>
          <p:cNvPr id="5" name="图片 4" descr="6-6_0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835" r="2374"/>
          <a:stretch>
            <a:fillRect/>
          </a:stretch>
        </p:blipFill>
        <p:spPr>
          <a:xfrm>
            <a:off x="5614670" y="1028065"/>
            <a:ext cx="6403340" cy="52216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097010" y="4264660"/>
            <a:ext cx="62230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10433" y="3553460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骄傲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50095" y="2651125"/>
            <a:ext cx="948690" cy="7778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灶只剩下供三万人用的</a:t>
            </a:r>
            <a:endParaRPr lang="zh-CN" altLang="en-US" sz="14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83930" y="3553460"/>
            <a:ext cx="1011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振作精神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87435" y="2743200"/>
            <a:ext cx="908050" cy="556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灶减去一半</a:t>
            </a:r>
            <a:endParaRPr lang="zh-CN" altLang="en-US" sz="16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65390" y="3553460"/>
            <a:ext cx="100139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惴惴不安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79795" y="5567045"/>
            <a:ext cx="619950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孙膑足智多谋，料事如神；庞涓刚愎自用，狂妄自大。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598785" y="4244975"/>
            <a:ext cx="66040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95235" y="4247515"/>
            <a:ext cx="1299210" cy="3352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82983" y="4244975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0127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0127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13215" y="4526280"/>
            <a:ext cx="136842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0127D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1600" kern="1200">
              <a:solidFill>
                <a:srgbClr val="F0127D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9" grpId="0"/>
      <p:bldP spid="9" grpId="1"/>
      <p:bldP spid="8" grpId="0"/>
      <p:bldP spid="8" grpId="1"/>
      <p:bldP spid="6" grpId="0"/>
      <p:bldP spid="6" grpId="1"/>
      <p:bldP spid="15" grpId="0"/>
      <p:bldP spid="15" grpId="1"/>
      <p:bldP spid="14" grpId="0"/>
      <p:bldP spid="14" grpId="1"/>
      <p:bldP spid="7" grpId="0"/>
      <p:bldP spid="7" grpId="1"/>
      <p:bldP spid="13" grpId="0"/>
      <p:bldP spid="13" grpId="1"/>
      <p:bldP spid="16" grpId="0"/>
      <p:bldP spid="16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WPS 演示</Application>
  <PresentationFormat>宽屏</PresentationFormat>
  <Paragraphs>23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咬一口鱼丸</cp:lastModifiedBy>
  <cp:revision>178</cp:revision>
  <dcterms:created xsi:type="dcterms:W3CDTF">2019-06-19T02:08:00Z</dcterms:created>
  <dcterms:modified xsi:type="dcterms:W3CDTF">2025-02-19T04:33:12Z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ED5A587855B5490FB67D094FC68D82C1_13</vt:lpwstr>
  </property>
</Properties>
</file>