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9" r:id="rId3"/>
    <p:sldId id="314" r:id="rId4"/>
    <p:sldId id="313" r:id="rId5"/>
    <p:sldId id="312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9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29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6865" y="1855470"/>
            <a:ext cx="6304915" cy="33007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201535" y="3229610"/>
            <a:ext cx="4540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50615" y="3538220"/>
            <a:ext cx="4540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百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64480" y="3538220"/>
            <a:ext cx="4540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万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75655" y="3830320"/>
            <a:ext cx="842645" cy="3860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63390" y="4150360"/>
            <a:ext cx="4629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四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11190" y="4150360"/>
            <a:ext cx="4451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15200" y="4150360"/>
            <a:ext cx="3403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60690" y="4150360"/>
            <a:ext cx="4451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58540" y="4766945"/>
            <a:ext cx="1806575" cy="3587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九千九百九十八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11190" y="4762500"/>
            <a:ext cx="7556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一万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11" grpId="0"/>
      <p:bldP spid="11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5_01"/>
          <p:cNvPicPr>
            <a:picLocks noChangeAspect="1"/>
          </p:cNvPicPr>
          <p:nvPr/>
        </p:nvPicPr>
        <p:blipFill>
          <a:blip r:embed="rId1"/>
          <a:srcRect r="12640"/>
          <a:stretch>
            <a:fillRect/>
          </a:stretch>
        </p:blipFill>
        <p:spPr>
          <a:xfrm>
            <a:off x="2885440" y="2352040"/>
            <a:ext cx="6095365" cy="23831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26790" y="2954655"/>
            <a:ext cx="12592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七千零一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53305" y="2954655"/>
            <a:ext cx="12426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七千零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16015" y="2954655"/>
            <a:ext cx="12426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七千零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78090" y="2954655"/>
            <a:ext cx="13265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七千零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56635" y="3643630"/>
            <a:ext cx="12293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三百九十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68265" y="3643630"/>
            <a:ext cx="6985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四百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49035" y="3643630"/>
            <a:ext cx="12293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四百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05395" y="3643630"/>
            <a:ext cx="12293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四百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56635" y="4332605"/>
            <a:ext cx="12966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九千七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百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11090" y="4332605"/>
            <a:ext cx="12388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九千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八百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54750" y="4332605"/>
            <a:ext cx="12388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九千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九百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56855" y="4332605"/>
            <a:ext cx="6934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一万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5_02"/>
          <p:cNvPicPr>
            <a:picLocks noChangeAspect="1"/>
          </p:cNvPicPr>
          <p:nvPr/>
        </p:nvPicPr>
        <p:blipFill>
          <a:blip r:embed="rId1"/>
          <a:srcRect r="5650"/>
          <a:stretch>
            <a:fillRect/>
          </a:stretch>
        </p:blipFill>
        <p:spPr>
          <a:xfrm>
            <a:off x="2376170" y="2760345"/>
            <a:ext cx="6972300" cy="12858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161155" y="3121025"/>
            <a:ext cx="747395" cy="3860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72150" y="3121025"/>
            <a:ext cx="793750" cy="3860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87285" y="3121025"/>
            <a:ext cx="775970" cy="3860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223510" y="3715385"/>
            <a:ext cx="737235" cy="29718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3" grpId="0"/>
      <p:bldP spid="3" grpId="1"/>
      <p:bldP spid="5" grpId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1455" y="2236470"/>
            <a:ext cx="6421120" cy="266319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5798820" y="4440555"/>
            <a:ext cx="325755" cy="4591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124575" y="4440555"/>
            <a:ext cx="325755" cy="4591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510020" y="4440555"/>
            <a:ext cx="325755" cy="4591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6895465" y="4440555"/>
            <a:ext cx="325755" cy="4591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08.85,&quot;left&quot;:334.6,&quot;top&quot;:270,&quot;width&quot;:337.85}"/>
</p:tagLst>
</file>

<file path=ppt/tags/tag64.xml><?xml version="1.0" encoding="utf-8"?>
<p:tagLst xmlns:p="http://schemas.openxmlformats.org/presentationml/2006/main">
  <p:tag name="KSO_WM_DIAGRAM_VIRTUALLY_FRAME" val="{&quot;height&quot;:108.85,&quot;left&quot;:334.6,&quot;top&quot;:270,&quot;width&quot;:337.85}"/>
</p:tagLst>
</file>

<file path=ppt/tags/tag65.xml><?xml version="1.0" encoding="utf-8"?>
<p:tagLst xmlns:p="http://schemas.openxmlformats.org/presentationml/2006/main">
  <p:tag name="KSO_WM_DIAGRAM_VIRTUALLY_FRAME" val="{&quot;height&quot;:108.85,&quot;left&quot;:334.6,&quot;top&quot;:270,&quot;width&quot;:337.85}"/>
</p:tagLst>
</file>

<file path=ppt/tags/tag66.xml><?xml version="1.0" encoding="utf-8"?>
<p:tagLst xmlns:p="http://schemas.openxmlformats.org/presentationml/2006/main">
  <p:tag name="KSO_WM_DIAGRAM_VIRTUALLY_FRAME" val="{&quot;height&quot;:108.85,&quot;left&quot;:334.6,&quot;top&quot;:270,&quot;width&quot;:337.85}"/>
</p:tagLst>
</file>

<file path=ppt/tags/tag67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</Words>
  <Application>WPS 演示</Application>
  <PresentationFormat>宽屏</PresentationFormat>
  <Paragraphs>58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2025-02-17T11:21:30Z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3DE1F493641C41D8B9CA6D943CADE507_13</vt:lpwstr>
  </property>
</Properties>
</file>