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7" r:id="rId3"/>
    <p:sldId id="308" r:id="rId4"/>
    <p:sldId id="309" r:id="rId5"/>
    <p:sldId id="310" r:id="rId6"/>
    <p:sldId id="311" r:id="rId7"/>
    <p:sldId id="312" r:id="rId8"/>
    <p:sldId id="313" r:id="rId9"/>
    <p:sldId id="314" r:id="rId10"/>
    <p:sldId id="315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678180"/>
            <a:ext cx="11077575" cy="49637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9113520" y="35750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4675" y="1867535"/>
            <a:ext cx="10758805" cy="3042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2414905" y="338137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象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498215" y="338137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为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499610" y="338137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怕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977890" y="338137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到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783705" y="338137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家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457565" y="338137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吓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131425" y="338137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没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2995" y="1180465"/>
            <a:ext cx="10109835" cy="4552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770755" y="194119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口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57805" y="2567940"/>
            <a:ext cx="2125980" cy="368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xià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2600" y="3244850"/>
            <a:ext cx="2125980" cy="368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xià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08630" y="3169920"/>
            <a:ext cx="932815" cy="368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x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2819400" y="3771900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咕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266565" y="3771900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咚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713730" y="3771900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拦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862070" y="4403725"/>
            <a:ext cx="78105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11</a:t>
            </a:r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897370" y="440372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丿</a:t>
            </a:r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9911715" y="4403725"/>
            <a:ext cx="61722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810" y="4981575"/>
            <a:ext cx="3684270" cy="522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5" grpId="0"/>
      <p:bldP spid="5" grpId="1"/>
      <p:bldP spid="7" grpId="0"/>
      <p:bldP spid="7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480" y="1489710"/>
            <a:ext cx="11229975" cy="31273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133215" y="2689860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象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408545" y="2689860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象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35980" y="2689860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像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787140" y="3794125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拍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935980" y="3794125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怕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716520" y="3794125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怕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940" y="1593850"/>
            <a:ext cx="11119485" cy="31997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402965" y="3595370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洗菜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065645" y="3595370"/>
            <a:ext cx="221107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听音乐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602105" y="4212590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红红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338955" y="4212590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唱歌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898765" y="4212590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跳舞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885" y="826135"/>
            <a:ext cx="9359900" cy="52927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2516505" y="3533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538980" y="3533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561455" y="3533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040" y="847725"/>
            <a:ext cx="9156065" cy="55587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6477000" y="35521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913120" y="4408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7800" y="935355"/>
            <a:ext cx="7086600" cy="523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4455" y="921385"/>
            <a:ext cx="7489825" cy="54102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627880" y="807085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170545" y="807085"/>
            <a:ext cx="109029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4371975" y="2440305"/>
            <a:ext cx="1512570" cy="622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67555" y="3479800"/>
            <a:ext cx="1286510" cy="8229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310380" y="3397250"/>
            <a:ext cx="1512570" cy="1193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07505" y="2419985"/>
            <a:ext cx="1276350" cy="9772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954520" y="3397250"/>
            <a:ext cx="1059815" cy="10185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687185" y="2471420"/>
            <a:ext cx="1327150" cy="18624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 flipH="1">
            <a:off x="6149975" y="53651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305165" y="54267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609975" y="57188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2UwYWU2NDAzNDQ2MjI0NjRlMjA4NTc2NzNiZjljM2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76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194</cp:revision>
  <dcterms:created xsi:type="dcterms:W3CDTF">2019-06-19T02:08:00Z</dcterms:created>
  <dcterms:modified xsi:type="dcterms:W3CDTF">2025-02-13T09:24:13Z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D2D5796118D349408B717F2A8D73C84F_13</vt:lpwstr>
  </property>
</Properties>
</file>