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307" r:id="rId3"/>
    <p:sldId id="320" r:id="rId4"/>
    <p:sldId id="321" r:id="rId5"/>
    <p:sldId id="322" r:id="rId6"/>
    <p:sldId id="323" r:id="rId7"/>
    <p:sldId id="324" r:id="rId8"/>
    <p:sldId id="325" r:id="rId9"/>
    <p:sldId id="326" r:id="rId10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3" userDrawn="1">
          <p15:clr>
            <a:srgbClr val="A4A3A4"/>
          </p15:clr>
        </p15:guide>
        <p15:guide id="2" pos="38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3"/>
        <p:guide pos="38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8-4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7865" y="1264920"/>
            <a:ext cx="10617200" cy="425640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 flipH="1">
            <a:off x="2836545" y="455231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√</a:t>
            </a:r>
            <a:endParaRPr lang="en-US" altLang="zh-CN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5073015" y="455231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√</a:t>
            </a:r>
            <a:endParaRPr lang="en-US" altLang="zh-CN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8101330" y="462470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√</a:t>
            </a:r>
            <a:endParaRPr lang="en-US" altLang="zh-CN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1982470" y="51650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√</a:t>
            </a:r>
            <a:endParaRPr lang="en-US" altLang="zh-CN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5587365" y="51650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√</a:t>
            </a:r>
            <a:endParaRPr lang="en-US" altLang="zh-CN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9315450" y="51650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√</a:t>
            </a:r>
            <a:endParaRPr lang="en-US" altLang="zh-CN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4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8350" y="1784985"/>
            <a:ext cx="10953750" cy="337947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 flipH="1">
            <a:off x="3495040" y="3042285"/>
            <a:ext cx="1090295" cy="5981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过</a:t>
            </a:r>
            <a:endParaRPr lang="zh-CN" altLang="en-US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4642485" y="3129915"/>
            <a:ext cx="1090295" cy="5981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草</a:t>
            </a:r>
            <a:endParaRPr lang="zh-CN" altLang="en-US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5426710" y="3129915"/>
            <a:ext cx="1090295" cy="5981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找</a:t>
            </a:r>
            <a:endParaRPr lang="zh-CN" altLang="en-US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8200390" y="3129915"/>
            <a:ext cx="1090295" cy="5981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赶</a:t>
            </a:r>
            <a:endParaRPr lang="zh-CN" altLang="en-US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9414510" y="3129915"/>
            <a:ext cx="1090295" cy="5981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向</a:t>
            </a:r>
            <a:endParaRPr lang="zh-CN" altLang="en-US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10567035" y="3129915"/>
            <a:ext cx="1090295" cy="5981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边</a:t>
            </a:r>
            <a:endParaRPr lang="zh-CN" altLang="en-US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1976120" y="4353560"/>
            <a:ext cx="1090295" cy="5981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行</a:t>
            </a:r>
            <a:endParaRPr lang="zh-CN" altLang="en-US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4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5755" y="1954530"/>
            <a:ext cx="11587480" cy="296100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 flipH="1">
            <a:off x="2651760" y="3649345"/>
            <a:ext cx="1090295" cy="70675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lang="en-US" altLang="en-US" sz="4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na</a:t>
            </a:r>
            <a:endParaRPr lang="en-US" altLang="en-US" sz="4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8376285" y="3587433"/>
            <a:ext cx="1090295" cy="76835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lvl="0" algn="ctr">
              <a:buClrTx/>
              <a:buSzTx/>
              <a:buFontTx/>
            </a:pPr>
            <a:r>
              <a:rPr lang="zh-CN" altLang="en-US" sz="4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nǎ </a:t>
            </a:r>
            <a:endParaRPr lang="zh-CN" altLang="en-US" sz="4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2459355" y="4177983"/>
            <a:ext cx="1090295" cy="76835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lvl="0" algn="ctr">
              <a:buClrTx/>
              <a:buSzTx/>
              <a:buFontTx/>
            </a:pPr>
            <a:r>
              <a:rPr lang="zh-CN" altLang="en-US" sz="4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né </a:t>
            </a:r>
            <a:endParaRPr lang="zh-CN" altLang="en-US" sz="4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6" grpId="0"/>
      <p:bldP spid="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4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915" y="2118360"/>
            <a:ext cx="12150090" cy="195072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4873625" y="31222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√</a:t>
            </a:r>
            <a:endParaRPr lang="en-US" altLang="zh-CN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5068570" y="37350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√</a:t>
            </a:r>
            <a:endParaRPr lang="en-US" altLang="zh-CN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4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5805" y="1702435"/>
            <a:ext cx="10932160" cy="351409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 flipH="1">
            <a:off x="5926455" y="4417696"/>
            <a:ext cx="1090295" cy="70675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lvl="0" algn="ctr">
              <a:buClrTx/>
              <a:buSzTx/>
              <a:buFontTx/>
            </a:pPr>
            <a:r>
              <a:rPr lang="zh-CN" altLang="en-US" sz="4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。 </a:t>
            </a:r>
            <a:endParaRPr lang="zh-CN" altLang="en-US" sz="4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4383405" y="3075941"/>
            <a:ext cx="1090295" cy="70675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lvl="0" algn="ctr">
              <a:buClrTx/>
              <a:buSzTx/>
              <a:buFontTx/>
            </a:pPr>
            <a:r>
              <a:rPr lang="zh-CN" altLang="en-US" sz="4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？ </a:t>
            </a:r>
            <a:endParaRPr lang="zh-CN" altLang="en-US" sz="4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3049270" y="3710941"/>
            <a:ext cx="1090295" cy="70675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lvl="0" algn="ctr">
              <a:buClrTx/>
              <a:buSzTx/>
              <a:buFontTx/>
            </a:pPr>
            <a:r>
              <a:rPr lang="zh-CN" altLang="en-US" sz="4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，</a:t>
            </a:r>
            <a:endParaRPr lang="zh-CN" altLang="en-US" sz="4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6609715" y="3782696"/>
            <a:ext cx="1090295" cy="70675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lvl="0" algn="ctr">
              <a:buClrTx/>
              <a:buSzTx/>
              <a:buFontTx/>
            </a:pPr>
            <a:r>
              <a:rPr lang="zh-CN" altLang="en-US" sz="4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？ </a:t>
            </a:r>
            <a:endParaRPr lang="zh-CN" altLang="en-US" sz="4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2699385" y="4335781"/>
            <a:ext cx="1090295" cy="70675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lvl="0" algn="ctr">
              <a:buClrTx/>
              <a:buSzTx/>
              <a:buFontTx/>
            </a:pPr>
            <a:r>
              <a:rPr lang="zh-CN" altLang="en-US" sz="4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， </a:t>
            </a:r>
            <a:endParaRPr lang="zh-CN" altLang="en-US" sz="4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4383405" y="2473326"/>
            <a:ext cx="1090295" cy="70675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lvl="0" algn="ctr">
              <a:buClrTx/>
              <a:buSzTx/>
              <a:buFontTx/>
            </a:pPr>
            <a:r>
              <a:rPr lang="zh-CN" altLang="en-US" sz="4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！ </a:t>
            </a:r>
            <a:endParaRPr lang="zh-CN" altLang="en-US" sz="4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3" grpId="0"/>
      <p:bldP spid="3" grpId="1"/>
      <p:bldP spid="4" grpId="0"/>
      <p:bldP spid="4" grpId="1"/>
      <p:bldP spid="5" grpId="0"/>
      <p:bldP spid="5" grpId="1"/>
      <p:bldP spid="7" grpId="0"/>
      <p:bldP spid="7" grpId="1"/>
      <p:bldP spid="6" grpId="0"/>
      <p:bldP spid="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8-4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2795" y="1378585"/>
            <a:ext cx="11025505" cy="42468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3320415" y="327723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en-US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5910580" y="38493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④</a:t>
            </a:r>
            <a:endParaRPr lang="en-US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5453380" y="43878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en-US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4728845" y="50126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en-US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71800" y="4510405"/>
            <a:ext cx="411480" cy="36830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lang="en-US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⑤</a:t>
            </a:r>
            <a:endParaRPr lang="en-US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/>
      <p:bldP spid="7" grpId="1"/>
      <p:bldP spid="8" grpId="0"/>
      <p:bldP spid="8" grpId="1"/>
      <p:bldP spid="4" grpId="0"/>
      <p:bldP spid="4" grpId="1"/>
      <p:bldP spid="6" grpId="0"/>
      <p:bldP spid="6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8-4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4545" y="1099185"/>
            <a:ext cx="11031855" cy="485711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3322955" y="2893060"/>
            <a:ext cx="2139950" cy="58674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6790055" y="3438525"/>
            <a:ext cx="1800225" cy="61722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302000" y="3448685"/>
            <a:ext cx="2129790" cy="56578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6800215" y="4025265"/>
            <a:ext cx="1738630" cy="62738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610610" y="4055745"/>
            <a:ext cx="1821180" cy="60706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6810375" y="2985770"/>
            <a:ext cx="1821180" cy="168719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3312795" y="2903855"/>
            <a:ext cx="2118995" cy="176911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6697345" y="2862580"/>
            <a:ext cx="1872615" cy="60706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 flipH="1">
            <a:off x="7175500" y="5289550"/>
            <a:ext cx="2468880" cy="5981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都有</a:t>
            </a:r>
            <a:r>
              <a:rPr lang="zh-CN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用处</a:t>
            </a:r>
            <a:endParaRPr lang="zh-CN" altLang="en-US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8-4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4680" y="757555"/>
            <a:ext cx="8968740" cy="568833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 flipH="1">
            <a:off x="5233035" y="446151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en-US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6160135" y="53447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en-US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2UwYWU2NDAzNDQ2MjI0NjRlMjA4NTc2NzNiZjljM2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</Words>
  <Application>WPS 演示</Application>
  <PresentationFormat>宽屏</PresentationFormat>
  <Paragraphs>64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202</cp:revision>
  <dcterms:created xsi:type="dcterms:W3CDTF">2019-06-19T02:08:00Z</dcterms:created>
  <dcterms:modified xsi:type="dcterms:W3CDTF">2025-02-13T09:27:36Z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30CC04EB4F094899A5C11A90BFD0B117_13</vt:lpwstr>
  </property>
</Properties>
</file>