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73" r:id="rId3"/>
    <p:sldId id="374" r:id="rId4"/>
    <p:sldId id="375" r:id="rId5"/>
    <p:sldId id="376" r:id="rId6"/>
    <p:sldId id="378" r:id="rId7"/>
    <p:sldId id="377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0" userDrawn="1">
          <p15:clr>
            <a:srgbClr val="A4A3A4"/>
          </p15:clr>
        </p15:guide>
        <p15:guide id="2" pos="39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260"/>
        <p:guide pos="394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796925"/>
            <a:ext cx="7948930" cy="4741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84215" y="3179445"/>
            <a:ext cx="1192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科学精神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4045" y="3547745"/>
            <a:ext cx="1192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自然现象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53045" y="3547745"/>
            <a:ext cx="1192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日常生活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15175" y="3853815"/>
            <a:ext cx="1193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未来科技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82815" y="4587240"/>
            <a:ext cx="934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小故事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29280" y="4955540"/>
            <a:ext cx="695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道理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2205" y="763270"/>
            <a:ext cx="7533640" cy="37312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55615" y="1181735"/>
            <a:ext cx="10401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提出观点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72275" y="1181735"/>
            <a:ext cx="10401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印证观点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07985" y="1181735"/>
            <a:ext cx="10401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总结观点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4270" y="2263775"/>
            <a:ext cx="10401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好奇心强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6470" y="2254250"/>
            <a:ext cx="8242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爱观察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35315" y="2263775"/>
            <a:ext cx="8102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善思考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60850" y="2581910"/>
            <a:ext cx="6762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执着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9585" y="3347720"/>
            <a:ext cx="10871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科幻小说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77250" y="3345815"/>
            <a:ext cx="10871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一本古老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17950" y="3653790"/>
            <a:ext cx="10871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的纸质书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36230" y="3653790"/>
            <a:ext cx="10871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奇特想象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07205" y="3962400"/>
            <a:ext cx="10102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生活信息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862965"/>
            <a:ext cx="8219440" cy="34366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51575" y="1289685"/>
            <a:ext cx="889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课外书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36000" y="1285240"/>
            <a:ext cx="637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名著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97830" y="1700530"/>
            <a:ext cx="7708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读书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9550" y="1696720"/>
            <a:ext cx="6699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思考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39380" y="1719580"/>
            <a:ext cx="7512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笔记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55685" y="1711325"/>
            <a:ext cx="10102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旁批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16090" y="2113915"/>
            <a:ext cx="13068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作品的理解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94430" y="2545080"/>
            <a:ext cx="6756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请教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69000" y="2554605"/>
            <a:ext cx="762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资料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30285" y="2489200"/>
            <a:ext cx="775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办法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26575" y="2508250"/>
            <a:ext cx="10591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勤问勤查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67910" y="3351530"/>
            <a:ext cx="10102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修改符号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4225" y="782320"/>
            <a:ext cx="8326755" cy="354838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505575" y="2202180"/>
            <a:ext cx="742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跑骑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8245" y="2539365"/>
            <a:ext cx="40849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在奔跑的马上看花，现多指粗略地观察事物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72225" y="2895600"/>
            <a:ext cx="4762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0220" y="3232785"/>
            <a:ext cx="2639695" cy="339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自感不如别人而内心惭愧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4440" y="3589020"/>
            <a:ext cx="6673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一起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6870" y="3947160"/>
            <a:ext cx="3418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边诉说，边哭泣，形容极其悲恸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1045210"/>
            <a:ext cx="9239885" cy="2626995"/>
          </a:xfrm>
          <a:prstGeom prst="rect">
            <a:avLst/>
          </a:prstGeom>
        </p:spPr>
      </p:pic>
      <p:pic>
        <p:nvPicPr>
          <p:cNvPr id="3" name="图片 2" descr="5-6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240" y="3799840"/>
            <a:ext cx="8862060" cy="16262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12870" y="1418590"/>
            <a:ext cx="3006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捐躯赴国难，视死忽如归。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1760" y="1812925"/>
            <a:ext cx="32645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问号是开启任何一门科学的钥匙。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0810" y="2218690"/>
            <a:ext cx="3006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君子喻于义，小人喻于利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3835" y="4268470"/>
            <a:ext cx="67798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珍惜时间，勤奋努力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逝者如斯夫，不舍昼夜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5260" y="4662805"/>
            <a:ext cx="72485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莫等闲，白了少年头，空悲切。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不等人，少年，奋斗吧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885" y="824865"/>
            <a:ext cx="8006715" cy="4201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34100" y="1127125"/>
            <a:ext cx="6673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自然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0370" y="1127125"/>
            <a:ext cx="10407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圆润多姿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7745" y="1452245"/>
            <a:ext cx="10509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严谨端庄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13165" y="2814320"/>
            <a:ext cx="4279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青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29750" y="2823845"/>
            <a:ext cx="1011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取之于蓝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46195" y="3151505"/>
            <a:ext cx="1011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而胜于蓝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55085" y="3831590"/>
            <a:ext cx="8197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穷则变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43195" y="3850640"/>
            <a:ext cx="9296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变则通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72910" y="3850640"/>
            <a:ext cx="8337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通则久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86555" y="4187825"/>
            <a:ext cx="10795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苟利于民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34050" y="4187825"/>
            <a:ext cx="1085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不必法古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87895" y="4178300"/>
            <a:ext cx="10756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苟周于事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19515" y="4187825"/>
            <a:ext cx="10306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不必循旧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WPS 演示</Application>
  <PresentationFormat>宽屏</PresentationFormat>
  <Paragraphs>108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191</cp:revision>
  <dcterms:created xsi:type="dcterms:W3CDTF">2019-06-19T02:08:00Z</dcterms:created>
  <dcterms:modified xsi:type="dcterms:W3CDTF">2025-02-09T08:39:13Z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