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6" r:id="rId3"/>
    <p:sldId id="297" r:id="rId4"/>
    <p:sldId id="298" r:id="rId5"/>
    <p:sldId id="299" r:id="rId6"/>
    <p:sldId id="300" r:id="rId7"/>
    <p:sldId id="301" r:id="rId8"/>
    <p:sldId id="30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053465"/>
            <a:ext cx="10231120" cy="3918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383530" y="3764280"/>
            <a:ext cx="129794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 ___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668395" y="4185285"/>
            <a:ext cx="129794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 ___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830310" y="3764280"/>
            <a:ext cx="90043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zhāng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924925" y="4185285"/>
            <a:ext cx="71183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hù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54500" y="4606290"/>
            <a:ext cx="63690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197215" y="4606290"/>
            <a:ext cx="53213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105" y="1443990"/>
            <a:ext cx="10511790" cy="2957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261235" y="2555875"/>
            <a:ext cx="74041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胡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170670" y="2555875"/>
            <a:ext cx="74041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双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404995" y="2555875"/>
            <a:ext cx="1279525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什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么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743065" y="2555875"/>
            <a:ext cx="836295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古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790950" y="3693795"/>
            <a:ext cx="74041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言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5" grpId="0"/>
      <p:bldP spid="5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990" y="1372235"/>
            <a:ext cx="11282045" cy="37636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432810" y="2205990"/>
            <a:ext cx="74041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胡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131810" y="2205990"/>
            <a:ext cx="74041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双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173220" y="3982085"/>
            <a:ext cx="66548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什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269095" y="3982085"/>
            <a:ext cx="66548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古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372235"/>
            <a:ext cx="10881995" cy="20567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259705" y="3850005"/>
            <a:ext cx="66548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463040"/>
            <a:ext cx="9778365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8405" y="761365"/>
            <a:ext cx="6811010" cy="568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6044565" y="3844925"/>
            <a:ext cx="2781300" cy="610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木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土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96000" y="4378325"/>
            <a:ext cx="86487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立刀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602855" y="4378325"/>
            <a:ext cx="86487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单人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044565" y="4751070"/>
            <a:ext cx="86487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方向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602855" y="4751070"/>
            <a:ext cx="86487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石头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580380" y="5425440"/>
            <a:ext cx="51562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屈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294245" y="5451475"/>
            <a:ext cx="51562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苏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819015" y="6000750"/>
            <a:ext cx="51562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赵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6445250" y="6000750"/>
            <a:ext cx="51562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赵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7294245" y="6000750"/>
            <a:ext cx="1809115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赵国的赵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6260" y="760730"/>
            <a:ext cx="8822055" cy="5513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778250" y="4010025"/>
            <a:ext cx="72136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316595" y="4010025"/>
            <a:ext cx="72136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569335" y="5771515"/>
            <a:ext cx="72136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777480" y="5771515"/>
            <a:ext cx="72136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WPS 演示</Application>
  <PresentationFormat>宽屏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189</cp:revision>
  <dcterms:created xsi:type="dcterms:W3CDTF">2019-06-19T02:08:00Z</dcterms:created>
  <dcterms:modified xsi:type="dcterms:W3CDTF">2025-02-13T07:25:59Z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