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8815" y="2096135"/>
            <a:ext cx="8294370" cy="26657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13685" y="3921760"/>
            <a:ext cx="314960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2730" y="3921760"/>
            <a:ext cx="325755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28645" y="4329430"/>
            <a:ext cx="248920" cy="5086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23480" y="4354195"/>
            <a:ext cx="358140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1_01"/>
          <p:cNvPicPr>
            <a:picLocks noChangeAspect="1"/>
          </p:cNvPicPr>
          <p:nvPr/>
        </p:nvPicPr>
        <p:blipFill>
          <a:blip r:embed="rId1"/>
          <a:srcRect r="14092"/>
          <a:stretch>
            <a:fillRect/>
          </a:stretch>
        </p:blipFill>
        <p:spPr>
          <a:xfrm>
            <a:off x="1872615" y="2672715"/>
            <a:ext cx="8188325" cy="135001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030980" y="3526155"/>
            <a:ext cx="1358265" cy="41338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537960" y="3526155"/>
            <a:ext cx="1358265" cy="41338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1_02"/>
          <p:cNvPicPr>
            <a:picLocks noChangeAspect="1"/>
          </p:cNvPicPr>
          <p:nvPr/>
        </p:nvPicPr>
        <p:blipFill>
          <a:blip r:embed="rId1"/>
          <a:srcRect r="1355" b="34642"/>
          <a:stretch>
            <a:fillRect/>
          </a:stretch>
        </p:blipFill>
        <p:spPr>
          <a:xfrm>
            <a:off x="1804670" y="1784985"/>
            <a:ext cx="8386445" cy="2523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71725" y="2632393"/>
            <a:ext cx="5080000" cy="796290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246(dm²)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246dm²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2.46m²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41550" y="4549458"/>
            <a:ext cx="5080000" cy="796290"/>
          </a:xfrm>
          <a:prstGeom prst="rect">
            <a:avLst/>
          </a:prstGeom>
        </p:spPr>
        <p:txBody>
          <a:bodyPr>
            <a:spAutoFit/>
          </a:bodyPr>
          <a:p>
            <a:pPr marL="151765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1512(dm³)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51765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1512dm³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1.512m³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11_03"/>
          <p:cNvPicPr>
            <a:picLocks noChangeAspect="1"/>
          </p:cNvPicPr>
          <p:nvPr/>
        </p:nvPicPr>
        <p:blipFill>
          <a:blip r:embed="rId1"/>
          <a:srcRect r="1009" b="59106"/>
          <a:stretch>
            <a:fillRect/>
          </a:stretch>
        </p:blipFill>
        <p:spPr>
          <a:xfrm>
            <a:off x="1303020" y="2416810"/>
            <a:ext cx="9172575" cy="795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15205" y="3571875"/>
            <a:ext cx="276606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50cm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0.5m     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3.6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0.5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10.8(m³)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10.8</a:t>
            </a:r>
            <a:r>
              <a:rPr lang="en-US" altLang="zh-CN" sz="160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  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11_04"/>
          <p:cNvPicPr>
            <a:picLocks noChangeAspect="1"/>
          </p:cNvPicPr>
          <p:nvPr/>
        </p:nvPicPr>
        <p:blipFill>
          <a:blip r:embed="rId1"/>
          <a:srcRect r="489" b="50000"/>
          <a:stretch>
            <a:fillRect/>
          </a:stretch>
        </p:blipFill>
        <p:spPr>
          <a:xfrm>
            <a:off x="1687195" y="2035810"/>
            <a:ext cx="8599170" cy="14801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03725" y="3847465"/>
            <a:ext cx="3722370" cy="879475"/>
          </a:xfrm>
          <a:prstGeom prst="rect">
            <a:avLst/>
          </a:prstGeom>
        </p:spPr>
        <p:txBody>
          <a:bodyPr>
            <a:noAutofit/>
          </a:bodyPr>
          <a:p>
            <a:pPr marL="1270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40dm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1270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(132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36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2)</a:t>
            </a:r>
            <a:r>
              <a:rPr lang="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54(dm</a:t>
            </a:r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³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WPS 演示</Application>
  <PresentationFormat>宽屏</PresentationFormat>
  <Paragraphs>23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2025-02-01T16:57:32Z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4BB4A3BB45004AB494DB480C61E1C3FE_13</vt:lpwstr>
  </property>
</Properties>
</file>