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92" r:id="rId6"/>
    <p:sldId id="288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2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737870"/>
            <a:ext cx="9791700" cy="5184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19578" y="30664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恢复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2333" y="30664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飞驰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3840" y="3066415"/>
            <a:ext cx="1265555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骏马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32898" y="26904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辽阔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5955" y="3465195"/>
            <a:ext cx="8077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牲畜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34555" y="3895090"/>
            <a:ext cx="1319530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085" y="1047750"/>
            <a:ext cx="10070465" cy="4514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83803" y="47161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成群结队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08148" y="28155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5253" y="28155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09340" y="2815590"/>
            <a:ext cx="12623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5435" y="1876425"/>
            <a:ext cx="1272540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9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91973" y="14306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du</a:t>
            </a:r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ā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8590" y="1430655"/>
            <a:ext cx="655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15525" y="1430655"/>
            <a:ext cx="12833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48680" y="5137785"/>
            <a:ext cx="229933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悠然自得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8590" y="4282440"/>
            <a:ext cx="1301750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辽阔无垠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40178" y="38284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结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26948" y="38284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13898" y="38284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86455" y="3828415"/>
            <a:ext cx="56197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12" grpId="0"/>
      <p:bldP spid="12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8" grpId="0"/>
      <p:bldP spid="18" grpId="1"/>
      <p:bldP spid="17" grpId="0"/>
      <p:bldP spid="17" grpId="1"/>
      <p:bldP spid="16" grpId="0"/>
      <p:bldP spid="16" grpId="1"/>
      <p:bldP spid="15" grpId="0"/>
      <p:bldP spid="15" grpId="1"/>
      <p:bldP spid="14" grpId="0"/>
      <p:bldP spid="14" grpId="1"/>
      <p:bldP spid="5" grpId="0"/>
      <p:bldP spid="5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34122"/>
          <a:stretch>
            <a:fillRect/>
          </a:stretch>
        </p:blipFill>
        <p:spPr>
          <a:xfrm>
            <a:off x="990600" y="1234440"/>
            <a:ext cx="9740265" cy="3289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82485" y="2066925"/>
            <a:ext cx="282448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看到骏马在辽阔的原野上飞驰而感叹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6430" y="3325495"/>
            <a:ext cx="3068955" cy="1051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看到绵羊、长毛山羊、黑猪和小鸡在草原上悠然自得而感叹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66450"/>
          <a:stretch>
            <a:fillRect/>
          </a:stretch>
        </p:blipFill>
        <p:spPr>
          <a:xfrm>
            <a:off x="1395730" y="708025"/>
            <a:ext cx="8315325" cy="1430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4920" y="1986915"/>
            <a:ext cx="9051925" cy="47440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10163" y="45281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4813" y="16579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开篇点题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1245" y="3789045"/>
            <a:ext cx="62344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今天的风太舒适了，我真想一直待在这里呀</a:t>
            </a: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!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442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拟人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66018" y="30499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静态美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25320" y="2339975"/>
            <a:ext cx="5627370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中国，是诗词之国，瓷器之国，也是丝绸之国。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12490" y="1303655"/>
            <a:ext cx="802640" cy="4051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5155" y="6297930"/>
            <a:ext cx="8736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辽阔无垠的原野似乎归它们所有，它们是这个自由王国的主人和公爵。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71243" y="45281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74565" y="5248275"/>
            <a:ext cx="12757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36883" y="16579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统领全文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7" grpId="0"/>
      <p:bldP spid="7" grpId="1"/>
      <p:bldP spid="17" grpId="0"/>
      <p:bldP spid="17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6" grpId="0"/>
      <p:bldP spid="6" grpId="1"/>
      <p:bldP spid="14" grpId="0"/>
      <p:bldP spid="14" grpId="1"/>
      <p:bldP spid="15" grpId="0"/>
      <p:bldP spid="15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835" y="857885"/>
            <a:ext cx="9413875" cy="5316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10293" y="50393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29763" y="42341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宁静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3655" y="4234180"/>
            <a:ext cx="1321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夜晚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6840" y="4234180"/>
            <a:ext cx="822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傍晚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13525" y="5775325"/>
            <a:ext cx="2153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安然与宁静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30080" y="5402580"/>
            <a:ext cx="1076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漆黑的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81315" y="5402580"/>
            <a:ext cx="17259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无声的低地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70550" y="5401945"/>
            <a:ext cx="1265555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寂静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56715" y="5775325"/>
            <a:ext cx="906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夜晚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12" grpId="0"/>
      <p:bldP spid="12" grpId="1"/>
      <p:bldP spid="11" grpId="0"/>
      <p:bldP spid="11" grpId="1"/>
      <p:bldP spid="10" grpId="0"/>
      <p:bldP spid="10" grpId="1"/>
      <p:bldP spid="13" grpId="0"/>
      <p:bldP spid="13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725" y="1080135"/>
            <a:ext cx="9982200" cy="2827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16025" y="2466975"/>
            <a:ext cx="9697085" cy="1619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海风轻拂，沙滩绵软，日出美景醉人心，这就是我的家乡，一个海滨小城；渔民勤劳，海鲜鲜美，渔歌互答传佳话，这就是我的家乡，满载着海洋的馈赠；灯火阑珊，夜市喧嚣，人情味浓似海。这就是我的家乡，一个温暖的地方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</Words>
  <Application>WPS 演示</Application>
  <PresentationFormat>宽屏</PresentationFormat>
  <Paragraphs>86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2025-02-19T06:36:31Z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