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5805" y="844550"/>
            <a:ext cx="5659120" cy="5767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96815" y="3375660"/>
            <a:ext cx="1764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75÷15=5(元)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5865" y="3689350"/>
            <a:ext cx="1764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96÷24=4(元)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8065" y="406336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5           4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中巴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7880" y="460057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10    213    223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99865" y="500189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223    24        9                  7              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78855" y="550227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小客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42180" y="579691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96      9       75     939             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04615" y="6214745"/>
            <a:ext cx="323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939             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0" y="1570990"/>
            <a:ext cx="8915400" cy="3321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2725" y="2079625"/>
            <a:ext cx="4064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方案一：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146÷46=3(辆) ……8(箱)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租3辆大货车和1辆小货车 150×3+95=545(元)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8285" y="3273425"/>
            <a:ext cx="406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方案二：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租1辆大货车和4辆小货车 150+95×4=530(元)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所以租1辆大货车和4辆小货车最划算。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230" y="913130"/>
            <a:ext cx="7734935" cy="5031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7485" y="2700020"/>
            <a:ext cx="4064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方案一：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230×6+100×4=1780(元)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方案二：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170×(6+4)=1700(元)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1700&lt;1780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选方案二划算。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7485" y="4671695"/>
            <a:ext cx="4064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方案一：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230×4+100×6=1520(元)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方案二：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170×(6+4)=1700(元)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1520&lt;1700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选方案一划算。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855" y="731520"/>
            <a:ext cx="6670675" cy="5261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0480" y="2339340"/>
            <a:ext cx="1499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42     6       7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0480" y="2707640"/>
            <a:ext cx="1499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24     4       6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1480" y="2348230"/>
            <a:ext cx="1499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2325" y="2689860"/>
            <a:ext cx="322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4            30          34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7970" y="3568065"/>
            <a:ext cx="322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24×9=216(元)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0640" y="4679315"/>
            <a:ext cx="322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24×7+42=210(元)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05455" y="4985385"/>
            <a:ext cx="322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216       210              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6755" y="5335905"/>
            <a:ext cx="625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租7条小船和1条大船最省钱。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宽屏</PresentationFormat>
  <Paragraphs>53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2025-02-13T06:49:04Z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