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sldIdLst>
    <p:sldId id="286" r:id="rId3"/>
    <p:sldId id="295" r:id="rId4"/>
    <p:sldId id="294" r:id="rId5"/>
    <p:sldId id="293" r:id="rId6"/>
  </p:sldIdLst>
  <p:sldSz cx="12192000" cy="6858000"/>
  <p:notesSz cx="6858000" cy="9144000"/>
  <p:custDataLst>
    <p:tags r:id="rId1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7" userDrawn="1">
          <p15:clr>
            <a:srgbClr val="A4A3A4"/>
          </p15:clr>
        </p15:guide>
        <p15:guide id="2" pos="3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87"/>
        <p:guide pos="388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63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2-4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80945" y="2063750"/>
            <a:ext cx="7062470" cy="2731135"/>
          </a:xfrm>
          <a:prstGeom prst="rect">
            <a:avLst/>
          </a:prstGeom>
        </p:spPr>
      </p:pic>
      <p:sp>
        <p:nvSpPr>
          <p:cNvPr id="6" name="椭圆 5"/>
          <p:cNvSpPr/>
          <p:nvPr/>
        </p:nvSpPr>
        <p:spPr>
          <a:xfrm>
            <a:off x="3033395" y="3103880"/>
            <a:ext cx="1287145" cy="737235"/>
          </a:xfrm>
          <a:prstGeom prst="ellipse">
            <a:avLst/>
          </a:prstGeom>
          <a:noFill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4320540" y="3103880"/>
            <a:ext cx="1236345" cy="737235"/>
          </a:xfrm>
          <a:prstGeom prst="ellipse">
            <a:avLst/>
          </a:prstGeom>
          <a:noFill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5556885" y="3103880"/>
            <a:ext cx="1206500" cy="737235"/>
          </a:xfrm>
          <a:prstGeom prst="ellipse">
            <a:avLst/>
          </a:prstGeom>
          <a:noFill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6763385" y="3103880"/>
            <a:ext cx="1205865" cy="737235"/>
          </a:xfrm>
          <a:prstGeom prst="ellipse">
            <a:avLst/>
          </a:prstGeom>
          <a:noFill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7999730" y="3103880"/>
            <a:ext cx="1287145" cy="737235"/>
          </a:xfrm>
          <a:prstGeom prst="ellipse">
            <a:avLst/>
          </a:prstGeom>
          <a:noFill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圆角矩形 11"/>
          <p:cNvSpPr/>
          <p:nvPr/>
        </p:nvSpPr>
        <p:spPr>
          <a:xfrm>
            <a:off x="3113405" y="3235960"/>
            <a:ext cx="2017395" cy="457200"/>
          </a:xfrm>
          <a:prstGeom prst="roundRect">
            <a:avLst/>
          </a:prstGeom>
          <a:noFill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圆角矩形 12"/>
          <p:cNvSpPr/>
          <p:nvPr/>
        </p:nvSpPr>
        <p:spPr>
          <a:xfrm>
            <a:off x="5126990" y="3235960"/>
            <a:ext cx="2017395" cy="457200"/>
          </a:xfrm>
          <a:prstGeom prst="roundRect">
            <a:avLst/>
          </a:prstGeom>
          <a:noFill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圆角矩形 13"/>
          <p:cNvSpPr/>
          <p:nvPr/>
        </p:nvSpPr>
        <p:spPr>
          <a:xfrm>
            <a:off x="7144385" y="3235960"/>
            <a:ext cx="2017395" cy="457200"/>
          </a:xfrm>
          <a:prstGeom prst="roundRect">
            <a:avLst/>
          </a:prstGeom>
          <a:noFill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6935470" y="3769360"/>
            <a:ext cx="307340" cy="39179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5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4320540" y="4299585"/>
            <a:ext cx="358140" cy="35052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3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2" grpId="0" animBg="1"/>
      <p:bldP spid="12" grpId="1" animBg="1"/>
      <p:bldP spid="13" grpId="0" animBg="1"/>
      <p:bldP spid="13" grpId="1" animBg="1"/>
      <p:bldP spid="15" grpId="0"/>
      <p:bldP spid="15" grpId="1"/>
      <p:bldP spid="16" grpId="0"/>
      <p:bldP spid="16" grpId="1"/>
      <p:bldP spid="14" grpId="0" animBg="1"/>
      <p:bldP spid="14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2-4_01"/>
          <p:cNvPicPr>
            <a:picLocks noChangeAspect="1"/>
          </p:cNvPicPr>
          <p:nvPr/>
        </p:nvPicPr>
        <p:blipFill>
          <a:blip r:embed="rId1"/>
          <a:srcRect r="7839"/>
          <a:stretch>
            <a:fillRect/>
          </a:stretch>
        </p:blipFill>
        <p:spPr>
          <a:xfrm>
            <a:off x="2592070" y="2381885"/>
            <a:ext cx="6703695" cy="2214880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6479540" y="3429000"/>
            <a:ext cx="358140" cy="36068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4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747000" y="4057015"/>
            <a:ext cx="358140" cy="34036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8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2" grpId="0"/>
      <p:bldP spid="2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2-4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51735" y="2033270"/>
            <a:ext cx="7288530" cy="2994025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4084955" y="3429635"/>
            <a:ext cx="328295" cy="47053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719320" y="3429635"/>
            <a:ext cx="307975" cy="47053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333365" y="3429635"/>
            <a:ext cx="328295" cy="47053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3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967730" y="3429635"/>
            <a:ext cx="328295" cy="47053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4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581775" y="3429635"/>
            <a:ext cx="328295" cy="47053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6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014470" y="4265930"/>
            <a:ext cx="488315" cy="43053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12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719320" y="4265930"/>
            <a:ext cx="328295" cy="43053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6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333365" y="4265930"/>
            <a:ext cx="328295" cy="43053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4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947410" y="4265930"/>
            <a:ext cx="328295" cy="43053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3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561455" y="4265930"/>
            <a:ext cx="362585" cy="47053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2" grpId="0"/>
      <p:bldP spid="2" grpId="1"/>
      <p:bldP spid="3" grpId="0"/>
      <p:bldP spid="3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2" grpId="0"/>
      <p:bldP spid="12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2-4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79345" y="2239645"/>
            <a:ext cx="7272020" cy="259016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4968240" y="2753995"/>
            <a:ext cx="488315" cy="38036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12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YjFiYjY5OWFmMDE4YjU1YzI1N2JmOGY2NDIxYTYzYWM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</Words>
  <Application>WPS 演示</Application>
  <PresentationFormat>宽屏</PresentationFormat>
  <Paragraphs>30</Paragraphs>
  <Slides>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3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Times New Roman</vt:lpstr>
      <vt:lpstr>WPS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小辣椒很努力✔</cp:lastModifiedBy>
  <cp:revision>179</cp:revision>
  <dcterms:created xsi:type="dcterms:W3CDTF">2019-06-19T02:08:00Z</dcterms:created>
  <dcterms:modified xsi:type="dcterms:W3CDTF">2025-02-13T10:20:49Z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E70A810A635345CBBCB9485FADBDCE9D_13</vt:lpwstr>
  </property>
</Properties>
</file>