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8"/>
  </p:notesMasterIdLst>
  <p:handoutMasterIdLst>
    <p:handoutMasterId r:id="rId37"/>
  </p:handoutMasterIdLst>
  <p:sldIdLst>
    <p:sldId id="498" r:id="rId4"/>
    <p:sldId id="500" r:id="rId5"/>
    <p:sldId id="501" r:id="rId6"/>
    <p:sldId id="504" r:id="rId7"/>
    <p:sldId id="505" r:id="rId8"/>
    <p:sldId id="506" r:id="rId9"/>
    <p:sldId id="507" r:id="rId10"/>
    <p:sldId id="508" r:id="rId11"/>
    <p:sldId id="509" r:id="rId12"/>
    <p:sldId id="510" r:id="rId13"/>
    <p:sldId id="511" r:id="rId14"/>
    <p:sldId id="512" r:id="rId15"/>
    <p:sldId id="513" r:id="rId16"/>
    <p:sldId id="514" r:id="rId17"/>
    <p:sldId id="515" r:id="rId19"/>
    <p:sldId id="516" r:id="rId20"/>
    <p:sldId id="518" r:id="rId21"/>
    <p:sldId id="519" r:id="rId22"/>
    <p:sldId id="520" r:id="rId23"/>
    <p:sldId id="521" r:id="rId24"/>
    <p:sldId id="522" r:id="rId25"/>
    <p:sldId id="523" r:id="rId26"/>
    <p:sldId id="524" r:id="rId27"/>
    <p:sldId id="525" r:id="rId28"/>
    <p:sldId id="528" r:id="rId29"/>
    <p:sldId id="529" r:id="rId30"/>
    <p:sldId id="530" r:id="rId31"/>
    <p:sldId id="531" r:id="rId32"/>
    <p:sldId id="533" r:id="rId33"/>
    <p:sldId id="534" r:id="rId34"/>
    <p:sldId id="535" r:id="rId35"/>
    <p:sldId id="526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CCF"/>
    <a:srgbClr val="FFFFFF"/>
    <a:srgbClr val="5F5F5F"/>
    <a:srgbClr val="C00000"/>
    <a:srgbClr val="404040"/>
    <a:srgbClr val="FAFAFA"/>
    <a:srgbClr val="FDFDFD"/>
    <a:srgbClr val="C82020"/>
    <a:srgbClr val="3CB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-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754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CED620D-4A04-4711-B358-517F3034F28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0891E0B-C84F-4154-9F31-E6984740067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5.xml"/><Relationship Id="rId4" Type="http://schemas.openxmlformats.org/officeDocument/2006/relationships/image" Target="file:///C:\Users\1V994W2\Documents\Tencent%20Files\574576071\FileRecv\&#25340;&#35013;&#32032;&#26448;\forleft%201-23\\21\subject_holdright_42,113,184_0_staid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4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3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1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8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4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1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762317" y="2989580"/>
            <a:ext cx="435229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762318" y="4631690"/>
            <a:ext cx="197421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3235643" y="4631690"/>
            <a:ext cx="180276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r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1"/>
            </p:custDataLst>
          </p:nvPr>
        </p:nvSpPr>
        <p:spPr>
          <a:xfrm>
            <a:off x="762318" y="3192781"/>
            <a:ext cx="4352925" cy="127571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2"/>
            </p:custDataLst>
          </p:nvPr>
        </p:nvSpPr>
        <p:spPr>
          <a:xfrm>
            <a:off x="762318" y="1817371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>
            <a:off x="5760720" y="1962150"/>
            <a:ext cx="2474595" cy="391922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827655" y="3541077"/>
            <a:ext cx="6536690" cy="83566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827655" y="4448175"/>
            <a:ext cx="6536690" cy="5175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10"/>
            </p:custDataLst>
          </p:nvPr>
        </p:nvSpPr>
        <p:spPr>
          <a:xfrm>
            <a:off x="5022215" y="177514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800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11"/>
            </p:custDataLst>
          </p:nvPr>
        </p:nvSpPr>
        <p:spPr>
          <a:xfrm rot="10800000">
            <a:off x="5022215" y="306292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800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 userDrawn="1">
            <p:custDataLst>
              <p:tags r:id="rId12"/>
            </p:custDataLst>
          </p:nvPr>
        </p:nvCxnSpPr>
        <p:spPr>
          <a:xfrm>
            <a:off x="5841365" y="3139757"/>
            <a:ext cx="50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 5"/>
          <p:cNvSpPr/>
          <p:nvPr userDrawn="1">
            <p:custDataLst>
              <p:tags r:id="rId8"/>
            </p:custDataLst>
          </p:nvPr>
        </p:nvSpPr>
        <p:spPr>
          <a:xfrm>
            <a:off x="774700" y="2057717"/>
            <a:ext cx="1250950" cy="2742565"/>
          </a:xfrm>
          <a:custGeom>
            <a:avLst/>
            <a:gdLst>
              <a:gd name="connisteX0" fmla="*/ 1885950 w 1896110"/>
              <a:gd name="connsiteY0" fmla="*/ 826135 h 4745355"/>
              <a:gd name="connisteX1" fmla="*/ 1885950 w 1896110"/>
              <a:gd name="connsiteY1" fmla="*/ 0 h 4745355"/>
              <a:gd name="connisteX2" fmla="*/ 0 w 1896110"/>
              <a:gd name="connsiteY2" fmla="*/ 0 h 4745355"/>
              <a:gd name="connisteX3" fmla="*/ 0 w 1896110"/>
              <a:gd name="connsiteY3" fmla="*/ 4745355 h 4745355"/>
              <a:gd name="connisteX4" fmla="*/ 1896110 w 1896110"/>
              <a:gd name="connsiteY4" fmla="*/ 4745355 h 4745355"/>
              <a:gd name="connisteX5" fmla="*/ 1896110 w 1896110"/>
              <a:gd name="connsiteY5" fmla="*/ 4003675 h 47453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896110" h="4745355">
                <a:moveTo>
                  <a:pt x="1885950" y="826135"/>
                </a:moveTo>
                <a:lnTo>
                  <a:pt x="1885950" y="0"/>
                </a:lnTo>
                <a:lnTo>
                  <a:pt x="0" y="0"/>
                </a:lnTo>
                <a:lnTo>
                  <a:pt x="0" y="4745355"/>
                </a:lnTo>
                <a:lnTo>
                  <a:pt x="1896110" y="4745355"/>
                </a:lnTo>
                <a:lnTo>
                  <a:pt x="1896110" y="4003675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1215390" y="3851910"/>
            <a:ext cx="4359910" cy="45720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1215390" y="2562542"/>
            <a:ext cx="4359910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8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68882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307484"/>
            <a:ext cx="1620202" cy="15505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4055"/>
            <a:ext cx="1620202" cy="135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1388FD-94B9-48D6-8731-4F806175882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5193B7D-3144-4AB6-9A40-BC41FF2FC7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7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7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5" Type="http://schemas.openxmlformats.org/officeDocument/2006/relationships/slideLayout" Target="../slideLayouts/slideLayout18.xml"/><Relationship Id="rId44" Type="http://schemas.openxmlformats.org/officeDocument/2006/relationships/tags" Target="../tags/tag422.xml"/><Relationship Id="rId43" Type="http://schemas.openxmlformats.org/officeDocument/2006/relationships/tags" Target="../tags/tag421.xml"/><Relationship Id="rId42" Type="http://schemas.openxmlformats.org/officeDocument/2006/relationships/tags" Target="../tags/tag420.xml"/><Relationship Id="rId41" Type="http://schemas.openxmlformats.org/officeDocument/2006/relationships/tags" Target="../tags/tag419.xml"/><Relationship Id="rId40" Type="http://schemas.openxmlformats.org/officeDocument/2006/relationships/tags" Target="../tags/tag418.xml"/><Relationship Id="rId4" Type="http://schemas.openxmlformats.org/officeDocument/2006/relationships/tags" Target="../tags/tag384.xml"/><Relationship Id="rId39" Type="http://schemas.openxmlformats.org/officeDocument/2006/relationships/tags" Target="../tags/tag417.xml"/><Relationship Id="rId38" Type="http://schemas.openxmlformats.org/officeDocument/2006/relationships/tags" Target="../tags/tag416.xml"/><Relationship Id="rId37" Type="http://schemas.openxmlformats.org/officeDocument/2006/relationships/tags" Target="../tags/tag415.xml"/><Relationship Id="rId36" Type="http://schemas.openxmlformats.org/officeDocument/2006/relationships/tags" Target="../tags/tag414.xml"/><Relationship Id="rId35" Type="http://schemas.openxmlformats.org/officeDocument/2006/relationships/tags" Target="../tags/tag413.xml"/><Relationship Id="rId34" Type="http://schemas.openxmlformats.org/officeDocument/2006/relationships/tags" Target="../tags/tag412.xml"/><Relationship Id="rId33" Type="http://schemas.openxmlformats.org/officeDocument/2006/relationships/tags" Target="../tags/tag411.xml"/><Relationship Id="rId32" Type="http://schemas.openxmlformats.org/officeDocument/2006/relationships/tags" Target="../tags/tag410.xml"/><Relationship Id="rId31" Type="http://schemas.openxmlformats.org/officeDocument/2006/relationships/tags" Target="../tags/tag409.xml"/><Relationship Id="rId30" Type="http://schemas.openxmlformats.org/officeDocument/2006/relationships/tags" Target="../tags/tag408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407.xml"/><Relationship Id="rId28" Type="http://schemas.openxmlformats.org/officeDocument/2006/relationships/tags" Target="../tags/tag406.xml"/><Relationship Id="rId27" Type="http://schemas.openxmlformats.org/officeDocument/2006/relationships/tags" Target="../tags/tag405.xml"/><Relationship Id="rId26" Type="http://schemas.openxmlformats.org/officeDocument/2006/relationships/tags" Target="../tags/tag404.xml"/><Relationship Id="rId25" Type="http://schemas.openxmlformats.org/officeDocument/2006/relationships/tags" Target="../tags/tag403.xml"/><Relationship Id="rId24" Type="http://schemas.openxmlformats.org/officeDocument/2006/relationships/tags" Target="../tags/tag402.xml"/><Relationship Id="rId23" Type="http://schemas.openxmlformats.org/officeDocument/2006/relationships/tags" Target="../tags/tag401.xml"/><Relationship Id="rId22" Type="http://schemas.openxmlformats.org/officeDocument/2006/relationships/tags" Target="../tags/tag400.xml"/><Relationship Id="rId21" Type="http://schemas.openxmlformats.org/officeDocument/2006/relationships/tags" Target="../tags/tag399.xml"/><Relationship Id="rId20" Type="http://schemas.openxmlformats.org/officeDocument/2006/relationships/tags" Target="../tags/tag398.xml"/><Relationship Id="rId2" Type="http://schemas.openxmlformats.org/officeDocument/2006/relationships/image" Target="../media/image2.png"/><Relationship Id="rId19" Type="http://schemas.openxmlformats.org/officeDocument/2006/relationships/tags" Target="../tags/tag397.xml"/><Relationship Id="rId18" Type="http://schemas.openxmlformats.org/officeDocument/2006/relationships/tags" Target="../tags/tag396.xml"/><Relationship Id="rId17" Type="http://schemas.openxmlformats.org/officeDocument/2006/relationships/tags" Target="../tags/tag395.xml"/><Relationship Id="rId16" Type="http://schemas.openxmlformats.org/officeDocument/2006/relationships/tags" Target="../tags/tag394.xml"/><Relationship Id="rId15" Type="http://schemas.openxmlformats.org/officeDocument/2006/relationships/tags" Target="../tags/tag393.xml"/><Relationship Id="rId14" Type="http://schemas.openxmlformats.org/officeDocument/2006/relationships/tags" Target="../tags/tag392.xml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8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tags" Target="../tags/tag426.xml"/><Relationship Id="rId7" Type="http://schemas.openxmlformats.org/officeDocument/2006/relationships/tags" Target="../tags/tag42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5" Type="http://schemas.openxmlformats.org/officeDocument/2006/relationships/slideLayout" Target="../slideLayouts/slideLayout18.xml"/><Relationship Id="rId44" Type="http://schemas.openxmlformats.org/officeDocument/2006/relationships/tags" Target="../tags/tag462.xml"/><Relationship Id="rId43" Type="http://schemas.openxmlformats.org/officeDocument/2006/relationships/tags" Target="../tags/tag461.xml"/><Relationship Id="rId42" Type="http://schemas.openxmlformats.org/officeDocument/2006/relationships/tags" Target="../tags/tag460.xml"/><Relationship Id="rId41" Type="http://schemas.openxmlformats.org/officeDocument/2006/relationships/tags" Target="../tags/tag459.xml"/><Relationship Id="rId40" Type="http://schemas.openxmlformats.org/officeDocument/2006/relationships/tags" Target="../tags/tag458.xml"/><Relationship Id="rId4" Type="http://schemas.openxmlformats.org/officeDocument/2006/relationships/tags" Target="../tags/tag424.xml"/><Relationship Id="rId39" Type="http://schemas.openxmlformats.org/officeDocument/2006/relationships/tags" Target="../tags/tag457.xml"/><Relationship Id="rId38" Type="http://schemas.openxmlformats.org/officeDocument/2006/relationships/tags" Target="../tags/tag456.xml"/><Relationship Id="rId37" Type="http://schemas.openxmlformats.org/officeDocument/2006/relationships/tags" Target="../tags/tag455.xml"/><Relationship Id="rId36" Type="http://schemas.openxmlformats.org/officeDocument/2006/relationships/tags" Target="../tags/tag454.xml"/><Relationship Id="rId35" Type="http://schemas.openxmlformats.org/officeDocument/2006/relationships/tags" Target="../tags/tag453.xml"/><Relationship Id="rId34" Type="http://schemas.openxmlformats.org/officeDocument/2006/relationships/tags" Target="../tags/tag452.xml"/><Relationship Id="rId33" Type="http://schemas.openxmlformats.org/officeDocument/2006/relationships/tags" Target="../tags/tag451.xml"/><Relationship Id="rId32" Type="http://schemas.openxmlformats.org/officeDocument/2006/relationships/tags" Target="../tags/tag450.xml"/><Relationship Id="rId31" Type="http://schemas.openxmlformats.org/officeDocument/2006/relationships/tags" Target="../tags/tag449.xml"/><Relationship Id="rId30" Type="http://schemas.openxmlformats.org/officeDocument/2006/relationships/tags" Target="../tags/tag448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447.xml"/><Relationship Id="rId28" Type="http://schemas.openxmlformats.org/officeDocument/2006/relationships/tags" Target="../tags/tag446.xml"/><Relationship Id="rId27" Type="http://schemas.openxmlformats.org/officeDocument/2006/relationships/tags" Target="../tags/tag445.xml"/><Relationship Id="rId26" Type="http://schemas.openxmlformats.org/officeDocument/2006/relationships/tags" Target="../tags/tag444.xml"/><Relationship Id="rId25" Type="http://schemas.openxmlformats.org/officeDocument/2006/relationships/tags" Target="../tags/tag443.xml"/><Relationship Id="rId24" Type="http://schemas.openxmlformats.org/officeDocument/2006/relationships/tags" Target="../tags/tag442.xml"/><Relationship Id="rId23" Type="http://schemas.openxmlformats.org/officeDocument/2006/relationships/tags" Target="../tags/tag441.xml"/><Relationship Id="rId22" Type="http://schemas.openxmlformats.org/officeDocument/2006/relationships/tags" Target="../tags/tag440.xml"/><Relationship Id="rId21" Type="http://schemas.openxmlformats.org/officeDocument/2006/relationships/tags" Target="../tags/tag439.xml"/><Relationship Id="rId20" Type="http://schemas.openxmlformats.org/officeDocument/2006/relationships/tags" Target="../tags/tag438.xml"/><Relationship Id="rId2" Type="http://schemas.openxmlformats.org/officeDocument/2006/relationships/image" Target="../media/image2.png"/><Relationship Id="rId19" Type="http://schemas.openxmlformats.org/officeDocument/2006/relationships/tags" Target="../tags/tag437.xml"/><Relationship Id="rId18" Type="http://schemas.openxmlformats.org/officeDocument/2006/relationships/tags" Target="../tags/tag436.xml"/><Relationship Id="rId17" Type="http://schemas.openxmlformats.org/officeDocument/2006/relationships/tags" Target="../tags/tag435.xml"/><Relationship Id="rId16" Type="http://schemas.openxmlformats.org/officeDocument/2006/relationships/tags" Target="../tags/tag434.xml"/><Relationship Id="rId15" Type="http://schemas.openxmlformats.org/officeDocument/2006/relationships/tags" Target="../tags/tag433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tags" Target="../tags/tag428.xml"/><Relationship Id="rId1" Type="http://schemas.openxmlformats.org/officeDocument/2006/relationships/tags" Target="../tags/tag42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6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6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472.xml"/><Relationship Id="rId13" Type="http://schemas.openxmlformats.org/officeDocument/2006/relationships/tags" Target="../tags/tag471.xml"/><Relationship Id="rId12" Type="http://schemas.openxmlformats.org/officeDocument/2006/relationships/tags" Target="../tags/tag470.xml"/><Relationship Id="rId11" Type="http://schemas.openxmlformats.org/officeDocument/2006/relationships/tags" Target="../tags/tag469.xml"/><Relationship Id="rId10" Type="http://schemas.openxmlformats.org/officeDocument/2006/relationships/tags" Target="../tags/tag468.xml"/><Relationship Id="rId1" Type="http://schemas.openxmlformats.org/officeDocument/2006/relationships/tags" Target="../tags/tag463.xml"/></Relationships>
</file>

<file path=ppt/slides/_rels/slide14.xml.rels><?xml version="1.0" encoding="UTF-8" standalone="yes"?>
<Relationships xmlns="http://schemas.openxmlformats.org/package/2006/relationships"><Relationship Id="rId93" Type="http://schemas.openxmlformats.org/officeDocument/2006/relationships/notesSlide" Target="../notesSlides/notesSlide1.xml"/><Relationship Id="rId92" Type="http://schemas.openxmlformats.org/officeDocument/2006/relationships/slideLayout" Target="../slideLayouts/slideLayout18.xml"/><Relationship Id="rId91" Type="http://schemas.openxmlformats.org/officeDocument/2006/relationships/tags" Target="../tags/tag559.xml"/><Relationship Id="rId90" Type="http://schemas.openxmlformats.org/officeDocument/2006/relationships/tags" Target="../tags/tag558.xml"/><Relationship Id="rId9" Type="http://schemas.openxmlformats.org/officeDocument/2006/relationships/tags" Target="../tags/tag477.xml"/><Relationship Id="rId89" Type="http://schemas.openxmlformats.org/officeDocument/2006/relationships/tags" Target="../tags/tag557.xml"/><Relationship Id="rId88" Type="http://schemas.openxmlformats.org/officeDocument/2006/relationships/tags" Target="../tags/tag556.xml"/><Relationship Id="rId87" Type="http://schemas.openxmlformats.org/officeDocument/2006/relationships/tags" Target="../tags/tag555.xml"/><Relationship Id="rId86" Type="http://schemas.openxmlformats.org/officeDocument/2006/relationships/tags" Target="../tags/tag554.xml"/><Relationship Id="rId85" Type="http://schemas.openxmlformats.org/officeDocument/2006/relationships/tags" Target="../tags/tag553.xml"/><Relationship Id="rId84" Type="http://schemas.openxmlformats.org/officeDocument/2006/relationships/tags" Target="../tags/tag552.xml"/><Relationship Id="rId83" Type="http://schemas.openxmlformats.org/officeDocument/2006/relationships/tags" Target="../tags/tag551.xml"/><Relationship Id="rId82" Type="http://schemas.openxmlformats.org/officeDocument/2006/relationships/tags" Target="../tags/tag550.xml"/><Relationship Id="rId81" Type="http://schemas.openxmlformats.org/officeDocument/2006/relationships/tags" Target="../tags/tag549.xml"/><Relationship Id="rId80" Type="http://schemas.openxmlformats.org/officeDocument/2006/relationships/tags" Target="../tags/tag548.xml"/><Relationship Id="rId8" Type="http://schemas.openxmlformats.org/officeDocument/2006/relationships/tags" Target="../tags/tag476.xml"/><Relationship Id="rId79" Type="http://schemas.openxmlformats.org/officeDocument/2006/relationships/tags" Target="../tags/tag547.xml"/><Relationship Id="rId78" Type="http://schemas.openxmlformats.org/officeDocument/2006/relationships/tags" Target="../tags/tag546.xml"/><Relationship Id="rId77" Type="http://schemas.openxmlformats.org/officeDocument/2006/relationships/tags" Target="../tags/tag545.xml"/><Relationship Id="rId76" Type="http://schemas.openxmlformats.org/officeDocument/2006/relationships/tags" Target="../tags/tag544.xml"/><Relationship Id="rId75" Type="http://schemas.openxmlformats.org/officeDocument/2006/relationships/tags" Target="../tags/tag543.xml"/><Relationship Id="rId74" Type="http://schemas.openxmlformats.org/officeDocument/2006/relationships/tags" Target="../tags/tag542.xml"/><Relationship Id="rId73" Type="http://schemas.openxmlformats.org/officeDocument/2006/relationships/tags" Target="../tags/tag541.xml"/><Relationship Id="rId72" Type="http://schemas.openxmlformats.org/officeDocument/2006/relationships/tags" Target="../tags/tag540.xml"/><Relationship Id="rId71" Type="http://schemas.openxmlformats.org/officeDocument/2006/relationships/tags" Target="../tags/tag539.xml"/><Relationship Id="rId70" Type="http://schemas.openxmlformats.org/officeDocument/2006/relationships/tags" Target="../tags/tag538.xml"/><Relationship Id="rId7" Type="http://schemas.openxmlformats.org/officeDocument/2006/relationships/tags" Target="../tags/tag475.xml"/><Relationship Id="rId69" Type="http://schemas.openxmlformats.org/officeDocument/2006/relationships/tags" Target="../tags/tag537.xml"/><Relationship Id="rId68" Type="http://schemas.openxmlformats.org/officeDocument/2006/relationships/tags" Target="../tags/tag536.xml"/><Relationship Id="rId67" Type="http://schemas.openxmlformats.org/officeDocument/2006/relationships/tags" Target="../tags/tag535.xml"/><Relationship Id="rId66" Type="http://schemas.openxmlformats.org/officeDocument/2006/relationships/tags" Target="../tags/tag534.xml"/><Relationship Id="rId65" Type="http://schemas.openxmlformats.org/officeDocument/2006/relationships/tags" Target="../tags/tag533.xml"/><Relationship Id="rId64" Type="http://schemas.openxmlformats.org/officeDocument/2006/relationships/tags" Target="../tags/tag532.xml"/><Relationship Id="rId63" Type="http://schemas.openxmlformats.org/officeDocument/2006/relationships/tags" Target="../tags/tag531.xml"/><Relationship Id="rId62" Type="http://schemas.openxmlformats.org/officeDocument/2006/relationships/tags" Target="../tags/tag530.xml"/><Relationship Id="rId61" Type="http://schemas.openxmlformats.org/officeDocument/2006/relationships/tags" Target="../tags/tag529.xml"/><Relationship Id="rId60" Type="http://schemas.openxmlformats.org/officeDocument/2006/relationships/tags" Target="../tags/tag528.xml"/><Relationship Id="rId6" Type="http://schemas.openxmlformats.org/officeDocument/2006/relationships/image" Target="file:///C:\Users\1V994W2\PycharmProjects\PPT_Background_Generation/pic_temp/1_pic_quater_right_up.png" TargetMode="External"/><Relationship Id="rId59" Type="http://schemas.openxmlformats.org/officeDocument/2006/relationships/tags" Target="../tags/tag527.xml"/><Relationship Id="rId58" Type="http://schemas.openxmlformats.org/officeDocument/2006/relationships/tags" Target="../tags/tag526.xml"/><Relationship Id="rId57" Type="http://schemas.openxmlformats.org/officeDocument/2006/relationships/tags" Target="../tags/tag525.xml"/><Relationship Id="rId56" Type="http://schemas.openxmlformats.org/officeDocument/2006/relationships/tags" Target="../tags/tag524.xml"/><Relationship Id="rId55" Type="http://schemas.openxmlformats.org/officeDocument/2006/relationships/tags" Target="../tags/tag523.xml"/><Relationship Id="rId54" Type="http://schemas.openxmlformats.org/officeDocument/2006/relationships/tags" Target="../tags/tag522.xml"/><Relationship Id="rId53" Type="http://schemas.openxmlformats.org/officeDocument/2006/relationships/tags" Target="../tags/tag521.xml"/><Relationship Id="rId52" Type="http://schemas.openxmlformats.org/officeDocument/2006/relationships/tags" Target="../tags/tag520.xml"/><Relationship Id="rId51" Type="http://schemas.openxmlformats.org/officeDocument/2006/relationships/tags" Target="../tags/tag519.xml"/><Relationship Id="rId50" Type="http://schemas.openxmlformats.org/officeDocument/2006/relationships/tags" Target="../tags/tag518.xml"/><Relationship Id="rId5" Type="http://schemas.openxmlformats.org/officeDocument/2006/relationships/image" Target="../media/image3.png"/><Relationship Id="rId49" Type="http://schemas.openxmlformats.org/officeDocument/2006/relationships/tags" Target="../tags/tag517.xml"/><Relationship Id="rId48" Type="http://schemas.openxmlformats.org/officeDocument/2006/relationships/tags" Target="../tags/tag516.xml"/><Relationship Id="rId47" Type="http://schemas.openxmlformats.org/officeDocument/2006/relationships/tags" Target="../tags/tag515.xml"/><Relationship Id="rId46" Type="http://schemas.openxmlformats.org/officeDocument/2006/relationships/tags" Target="../tags/tag514.xml"/><Relationship Id="rId45" Type="http://schemas.openxmlformats.org/officeDocument/2006/relationships/tags" Target="../tags/tag513.xml"/><Relationship Id="rId44" Type="http://schemas.openxmlformats.org/officeDocument/2006/relationships/tags" Target="../tags/tag512.xml"/><Relationship Id="rId43" Type="http://schemas.openxmlformats.org/officeDocument/2006/relationships/tags" Target="../tags/tag511.xml"/><Relationship Id="rId42" Type="http://schemas.openxmlformats.org/officeDocument/2006/relationships/tags" Target="../tags/tag510.xml"/><Relationship Id="rId41" Type="http://schemas.openxmlformats.org/officeDocument/2006/relationships/tags" Target="../tags/tag509.xml"/><Relationship Id="rId40" Type="http://schemas.openxmlformats.org/officeDocument/2006/relationships/tags" Target="../tags/tag508.xml"/><Relationship Id="rId4" Type="http://schemas.openxmlformats.org/officeDocument/2006/relationships/tags" Target="../tags/tag474.xml"/><Relationship Id="rId39" Type="http://schemas.openxmlformats.org/officeDocument/2006/relationships/tags" Target="../tags/tag507.xml"/><Relationship Id="rId38" Type="http://schemas.openxmlformats.org/officeDocument/2006/relationships/tags" Target="../tags/tag506.xml"/><Relationship Id="rId37" Type="http://schemas.openxmlformats.org/officeDocument/2006/relationships/tags" Target="../tags/tag505.xml"/><Relationship Id="rId36" Type="http://schemas.openxmlformats.org/officeDocument/2006/relationships/tags" Target="../tags/tag504.xml"/><Relationship Id="rId35" Type="http://schemas.openxmlformats.org/officeDocument/2006/relationships/tags" Target="../tags/tag503.xml"/><Relationship Id="rId34" Type="http://schemas.openxmlformats.org/officeDocument/2006/relationships/tags" Target="../tags/tag502.xml"/><Relationship Id="rId33" Type="http://schemas.openxmlformats.org/officeDocument/2006/relationships/tags" Target="../tags/tag501.xml"/><Relationship Id="rId32" Type="http://schemas.openxmlformats.org/officeDocument/2006/relationships/tags" Target="../tags/tag500.xml"/><Relationship Id="rId31" Type="http://schemas.openxmlformats.org/officeDocument/2006/relationships/tags" Target="../tags/tag499.xml"/><Relationship Id="rId30" Type="http://schemas.openxmlformats.org/officeDocument/2006/relationships/tags" Target="../tags/tag498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497.xml"/><Relationship Id="rId28" Type="http://schemas.openxmlformats.org/officeDocument/2006/relationships/tags" Target="../tags/tag496.xml"/><Relationship Id="rId27" Type="http://schemas.openxmlformats.org/officeDocument/2006/relationships/tags" Target="../tags/tag495.xml"/><Relationship Id="rId26" Type="http://schemas.openxmlformats.org/officeDocument/2006/relationships/tags" Target="../tags/tag494.xml"/><Relationship Id="rId25" Type="http://schemas.openxmlformats.org/officeDocument/2006/relationships/tags" Target="../tags/tag493.xml"/><Relationship Id="rId24" Type="http://schemas.openxmlformats.org/officeDocument/2006/relationships/tags" Target="../tags/tag492.xml"/><Relationship Id="rId23" Type="http://schemas.openxmlformats.org/officeDocument/2006/relationships/tags" Target="../tags/tag491.xml"/><Relationship Id="rId22" Type="http://schemas.openxmlformats.org/officeDocument/2006/relationships/tags" Target="../tags/tag490.xml"/><Relationship Id="rId21" Type="http://schemas.openxmlformats.org/officeDocument/2006/relationships/tags" Target="../tags/tag489.xml"/><Relationship Id="rId20" Type="http://schemas.openxmlformats.org/officeDocument/2006/relationships/tags" Target="../tags/tag488.xml"/><Relationship Id="rId2" Type="http://schemas.openxmlformats.org/officeDocument/2006/relationships/image" Target="../media/image2.png"/><Relationship Id="rId19" Type="http://schemas.openxmlformats.org/officeDocument/2006/relationships/tags" Target="../tags/tag487.xml"/><Relationship Id="rId18" Type="http://schemas.openxmlformats.org/officeDocument/2006/relationships/tags" Target="../tags/tag486.xml"/><Relationship Id="rId17" Type="http://schemas.openxmlformats.org/officeDocument/2006/relationships/tags" Target="../tags/tag485.xml"/><Relationship Id="rId16" Type="http://schemas.openxmlformats.org/officeDocument/2006/relationships/tags" Target="../tags/tag484.xml"/><Relationship Id="rId15" Type="http://schemas.openxmlformats.org/officeDocument/2006/relationships/tags" Target="../tags/tag483.xml"/><Relationship Id="rId14" Type="http://schemas.openxmlformats.org/officeDocument/2006/relationships/tags" Target="../tags/tag482.xml"/><Relationship Id="rId13" Type="http://schemas.openxmlformats.org/officeDocument/2006/relationships/tags" Target="../tags/tag481.xml"/><Relationship Id="rId12" Type="http://schemas.openxmlformats.org/officeDocument/2006/relationships/tags" Target="../tags/tag480.xml"/><Relationship Id="rId11" Type="http://schemas.openxmlformats.org/officeDocument/2006/relationships/tags" Target="../tags/tag479.xml"/><Relationship Id="rId10" Type="http://schemas.openxmlformats.org/officeDocument/2006/relationships/tags" Target="../tags/tag478.xml"/><Relationship Id="rId1" Type="http://schemas.openxmlformats.org/officeDocument/2006/relationships/tags" Target="../tags/tag4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tags" Target="../tags/tag562.xml"/><Relationship Id="rId7" Type="http://schemas.openxmlformats.org/officeDocument/2006/relationships/image" Target="../media/image12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56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56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68.xml"/><Relationship Id="rId8" Type="http://schemas.openxmlformats.org/officeDocument/2006/relationships/tags" Target="../tags/tag567.xml"/><Relationship Id="rId7" Type="http://schemas.openxmlformats.org/officeDocument/2006/relationships/tags" Target="../tags/tag56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56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569.xml"/><Relationship Id="rId1" Type="http://schemas.openxmlformats.org/officeDocument/2006/relationships/tags" Target="../tags/tag56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71.xml"/><Relationship Id="rId4" Type="http://schemas.openxmlformats.org/officeDocument/2006/relationships/image" Target="file:///C:\Users\1V994W2\PycharmProjects\PPT_Background_Generation/pic_temp/0_pic_quater_left_up.png" TargetMode="External"/><Relationship Id="rId30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9" Type="http://schemas.openxmlformats.org/officeDocument/2006/relationships/tags" Target="../tags/tag591.xml"/><Relationship Id="rId28" Type="http://schemas.openxmlformats.org/officeDocument/2006/relationships/tags" Target="../tags/tag590.xml"/><Relationship Id="rId27" Type="http://schemas.openxmlformats.org/officeDocument/2006/relationships/tags" Target="../tags/tag589.xml"/><Relationship Id="rId26" Type="http://schemas.openxmlformats.org/officeDocument/2006/relationships/tags" Target="../tags/tag588.xml"/><Relationship Id="rId25" Type="http://schemas.openxmlformats.org/officeDocument/2006/relationships/tags" Target="../tags/tag587.xml"/><Relationship Id="rId24" Type="http://schemas.openxmlformats.org/officeDocument/2006/relationships/tags" Target="../tags/tag586.xml"/><Relationship Id="rId23" Type="http://schemas.openxmlformats.org/officeDocument/2006/relationships/tags" Target="../tags/tag585.xml"/><Relationship Id="rId22" Type="http://schemas.openxmlformats.org/officeDocument/2006/relationships/tags" Target="../tags/tag584.xml"/><Relationship Id="rId21" Type="http://schemas.openxmlformats.org/officeDocument/2006/relationships/tags" Target="../tags/tag583.xml"/><Relationship Id="rId20" Type="http://schemas.openxmlformats.org/officeDocument/2006/relationships/tags" Target="../tags/tag582.xml"/><Relationship Id="rId2" Type="http://schemas.openxmlformats.org/officeDocument/2006/relationships/tags" Target="../tags/tag570.xml"/><Relationship Id="rId19" Type="http://schemas.openxmlformats.org/officeDocument/2006/relationships/tags" Target="../tags/tag581.xml"/><Relationship Id="rId18" Type="http://schemas.openxmlformats.org/officeDocument/2006/relationships/tags" Target="../tags/tag580.xml"/><Relationship Id="rId17" Type="http://schemas.openxmlformats.org/officeDocument/2006/relationships/tags" Target="../tags/tag579.xml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tags" Target="../tags/tag578.xml"/><Relationship Id="rId13" Type="http://schemas.openxmlformats.org/officeDocument/2006/relationships/tags" Target="../tags/tag577.xml"/><Relationship Id="rId12" Type="http://schemas.openxmlformats.org/officeDocument/2006/relationships/tags" Target="../tags/tag576.xml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95.xml"/><Relationship Id="rId8" Type="http://schemas.openxmlformats.org/officeDocument/2006/relationships/tags" Target="../tags/tag59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93.xml"/><Relationship Id="rId4" Type="http://schemas.openxmlformats.org/officeDocument/2006/relationships/image" Target="file:///C:\Users\1V994W2\PycharmProjects\PPT_Background_Generation/pic_temp/0_pic_quater_left_up.png" TargetMode="External"/><Relationship Id="rId30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9" Type="http://schemas.openxmlformats.org/officeDocument/2006/relationships/tags" Target="../tags/tag613.xml"/><Relationship Id="rId28" Type="http://schemas.openxmlformats.org/officeDocument/2006/relationships/tags" Target="../tags/tag612.xml"/><Relationship Id="rId27" Type="http://schemas.openxmlformats.org/officeDocument/2006/relationships/tags" Target="../tags/tag611.xml"/><Relationship Id="rId26" Type="http://schemas.openxmlformats.org/officeDocument/2006/relationships/tags" Target="../tags/tag610.xml"/><Relationship Id="rId25" Type="http://schemas.openxmlformats.org/officeDocument/2006/relationships/tags" Target="../tags/tag609.xml"/><Relationship Id="rId24" Type="http://schemas.openxmlformats.org/officeDocument/2006/relationships/image" Target="../media/image16.png"/><Relationship Id="rId23" Type="http://schemas.openxmlformats.org/officeDocument/2006/relationships/image" Target="../media/image15.png"/><Relationship Id="rId22" Type="http://schemas.openxmlformats.org/officeDocument/2006/relationships/tags" Target="../tags/tag608.xml"/><Relationship Id="rId21" Type="http://schemas.openxmlformats.org/officeDocument/2006/relationships/tags" Target="../tags/tag607.xml"/><Relationship Id="rId20" Type="http://schemas.openxmlformats.org/officeDocument/2006/relationships/tags" Target="../tags/tag606.xml"/><Relationship Id="rId2" Type="http://schemas.openxmlformats.org/officeDocument/2006/relationships/tags" Target="../tags/tag592.xml"/><Relationship Id="rId19" Type="http://schemas.openxmlformats.org/officeDocument/2006/relationships/tags" Target="../tags/tag605.xml"/><Relationship Id="rId18" Type="http://schemas.openxmlformats.org/officeDocument/2006/relationships/tags" Target="../tags/tag604.xml"/><Relationship Id="rId17" Type="http://schemas.openxmlformats.org/officeDocument/2006/relationships/tags" Target="../tags/tag603.xml"/><Relationship Id="rId16" Type="http://schemas.openxmlformats.org/officeDocument/2006/relationships/tags" Target="../tags/tag602.xml"/><Relationship Id="rId15" Type="http://schemas.openxmlformats.org/officeDocument/2006/relationships/tags" Target="../tags/tag601.xml"/><Relationship Id="rId14" Type="http://schemas.openxmlformats.org/officeDocument/2006/relationships/tags" Target="../tags/tag600.xml"/><Relationship Id="rId13" Type="http://schemas.openxmlformats.org/officeDocument/2006/relationships/tags" Target="../tags/tag599.xml"/><Relationship Id="rId12" Type="http://schemas.openxmlformats.org/officeDocument/2006/relationships/tags" Target="../tags/tag598.xml"/><Relationship Id="rId11" Type="http://schemas.openxmlformats.org/officeDocument/2006/relationships/tags" Target="../tags/tag597.xml"/><Relationship Id="rId10" Type="http://schemas.openxmlformats.org/officeDocument/2006/relationships/tags" Target="../tags/tag596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17.xml"/><Relationship Id="rId8" Type="http://schemas.openxmlformats.org/officeDocument/2006/relationships/tags" Target="../tags/tag61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15.xml"/><Relationship Id="rId4" Type="http://schemas.openxmlformats.org/officeDocument/2006/relationships/image" Target="file:///C:\Users\1V994W2\PycharmProjects\PPT_Background_Generation/pic_temp/0_pic_quater_left_up.png" TargetMode="External"/><Relationship Id="rId30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9" Type="http://schemas.openxmlformats.org/officeDocument/2006/relationships/tags" Target="../tags/tag635.xml"/><Relationship Id="rId28" Type="http://schemas.openxmlformats.org/officeDocument/2006/relationships/tags" Target="../tags/tag634.xml"/><Relationship Id="rId27" Type="http://schemas.openxmlformats.org/officeDocument/2006/relationships/tags" Target="../tags/tag633.xml"/><Relationship Id="rId26" Type="http://schemas.openxmlformats.org/officeDocument/2006/relationships/tags" Target="../tags/tag632.xml"/><Relationship Id="rId25" Type="http://schemas.openxmlformats.org/officeDocument/2006/relationships/tags" Target="../tags/tag631.xml"/><Relationship Id="rId24" Type="http://schemas.openxmlformats.org/officeDocument/2006/relationships/tags" Target="../tags/tag630.xml"/><Relationship Id="rId23" Type="http://schemas.openxmlformats.org/officeDocument/2006/relationships/tags" Target="../tags/tag629.xml"/><Relationship Id="rId22" Type="http://schemas.openxmlformats.org/officeDocument/2006/relationships/tags" Target="../tags/tag628.xml"/><Relationship Id="rId21" Type="http://schemas.openxmlformats.org/officeDocument/2006/relationships/image" Target="../media/image17.png"/><Relationship Id="rId20" Type="http://schemas.openxmlformats.org/officeDocument/2006/relationships/image" Target="../media/image15.png"/><Relationship Id="rId2" Type="http://schemas.openxmlformats.org/officeDocument/2006/relationships/tags" Target="../tags/tag614.xml"/><Relationship Id="rId19" Type="http://schemas.openxmlformats.org/officeDocument/2006/relationships/tags" Target="../tags/tag627.xml"/><Relationship Id="rId18" Type="http://schemas.openxmlformats.org/officeDocument/2006/relationships/tags" Target="../tags/tag626.xml"/><Relationship Id="rId17" Type="http://schemas.openxmlformats.org/officeDocument/2006/relationships/tags" Target="../tags/tag625.xml"/><Relationship Id="rId16" Type="http://schemas.openxmlformats.org/officeDocument/2006/relationships/tags" Target="../tags/tag624.xml"/><Relationship Id="rId15" Type="http://schemas.openxmlformats.org/officeDocument/2006/relationships/tags" Target="../tags/tag623.xml"/><Relationship Id="rId14" Type="http://schemas.openxmlformats.org/officeDocument/2006/relationships/tags" Target="../tags/tag622.xml"/><Relationship Id="rId13" Type="http://schemas.openxmlformats.org/officeDocument/2006/relationships/tags" Target="../tags/tag621.xml"/><Relationship Id="rId12" Type="http://schemas.openxmlformats.org/officeDocument/2006/relationships/tags" Target="../tags/tag620.xml"/><Relationship Id="rId11" Type="http://schemas.openxmlformats.org/officeDocument/2006/relationships/tags" Target="../tags/tag619.xml"/><Relationship Id="rId10" Type="http://schemas.openxmlformats.org/officeDocument/2006/relationships/tags" Target="../tags/tag618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39.xml"/><Relationship Id="rId8" Type="http://schemas.openxmlformats.org/officeDocument/2006/relationships/tags" Target="../tags/tag63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3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9" Type="http://schemas.openxmlformats.org/officeDocument/2006/relationships/slideLayout" Target="../slideLayouts/slideLayout18.xml"/><Relationship Id="rId28" Type="http://schemas.openxmlformats.org/officeDocument/2006/relationships/tags" Target="../tags/tag656.xml"/><Relationship Id="rId27" Type="http://schemas.openxmlformats.org/officeDocument/2006/relationships/tags" Target="../tags/tag655.xml"/><Relationship Id="rId26" Type="http://schemas.openxmlformats.org/officeDocument/2006/relationships/tags" Target="../tags/tag654.xml"/><Relationship Id="rId25" Type="http://schemas.openxmlformats.org/officeDocument/2006/relationships/tags" Target="../tags/tag653.xml"/><Relationship Id="rId24" Type="http://schemas.openxmlformats.org/officeDocument/2006/relationships/tags" Target="../tags/tag652.xml"/><Relationship Id="rId23" Type="http://schemas.openxmlformats.org/officeDocument/2006/relationships/tags" Target="../tags/tag651.xml"/><Relationship Id="rId22" Type="http://schemas.openxmlformats.org/officeDocument/2006/relationships/tags" Target="../tags/tag650.xml"/><Relationship Id="rId21" Type="http://schemas.openxmlformats.org/officeDocument/2006/relationships/tags" Target="../tags/tag649.xml"/><Relationship Id="rId20" Type="http://schemas.openxmlformats.org/officeDocument/2006/relationships/tags" Target="../tags/tag648.xml"/><Relationship Id="rId2" Type="http://schemas.openxmlformats.org/officeDocument/2006/relationships/tags" Target="../tags/tag636.xml"/><Relationship Id="rId19" Type="http://schemas.openxmlformats.org/officeDocument/2006/relationships/image" Target="../media/image13.png"/><Relationship Id="rId18" Type="http://schemas.openxmlformats.org/officeDocument/2006/relationships/image" Target="../media/image15.png"/><Relationship Id="rId17" Type="http://schemas.openxmlformats.org/officeDocument/2006/relationships/tags" Target="../tags/tag647.xml"/><Relationship Id="rId16" Type="http://schemas.openxmlformats.org/officeDocument/2006/relationships/tags" Target="../tags/tag646.xml"/><Relationship Id="rId15" Type="http://schemas.openxmlformats.org/officeDocument/2006/relationships/tags" Target="../tags/tag645.xml"/><Relationship Id="rId14" Type="http://schemas.openxmlformats.org/officeDocument/2006/relationships/tags" Target="../tags/tag644.xml"/><Relationship Id="rId13" Type="http://schemas.openxmlformats.org/officeDocument/2006/relationships/tags" Target="../tags/tag643.xml"/><Relationship Id="rId12" Type="http://schemas.openxmlformats.org/officeDocument/2006/relationships/tags" Target="../tags/tag642.xml"/><Relationship Id="rId11" Type="http://schemas.openxmlformats.org/officeDocument/2006/relationships/tags" Target="../tags/tag641.xml"/><Relationship Id="rId10" Type="http://schemas.openxmlformats.org/officeDocument/2006/relationships/tags" Target="../tags/tag640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61.xml"/><Relationship Id="rId8" Type="http://schemas.openxmlformats.org/officeDocument/2006/relationships/tags" Target="../tags/tag660.xml"/><Relationship Id="rId7" Type="http://schemas.openxmlformats.org/officeDocument/2006/relationships/tags" Target="../tags/tag65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658.xml"/><Relationship Id="rId31" Type="http://schemas.openxmlformats.org/officeDocument/2006/relationships/slideLayout" Target="../slideLayouts/slideLayout18.xml"/><Relationship Id="rId30" Type="http://schemas.openxmlformats.org/officeDocument/2006/relationships/tags" Target="../tags/tag678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677.xml"/><Relationship Id="rId28" Type="http://schemas.openxmlformats.org/officeDocument/2006/relationships/tags" Target="../tags/tag676.xml"/><Relationship Id="rId27" Type="http://schemas.openxmlformats.org/officeDocument/2006/relationships/tags" Target="../tags/tag675.xml"/><Relationship Id="rId26" Type="http://schemas.openxmlformats.org/officeDocument/2006/relationships/tags" Target="../tags/tag674.xml"/><Relationship Id="rId25" Type="http://schemas.openxmlformats.org/officeDocument/2006/relationships/tags" Target="../tags/tag673.xml"/><Relationship Id="rId24" Type="http://schemas.openxmlformats.org/officeDocument/2006/relationships/tags" Target="../tags/tag672.xml"/><Relationship Id="rId23" Type="http://schemas.openxmlformats.org/officeDocument/2006/relationships/tags" Target="../tags/tag671.xml"/><Relationship Id="rId22" Type="http://schemas.openxmlformats.org/officeDocument/2006/relationships/tags" Target="../tags/tag670.xml"/><Relationship Id="rId21" Type="http://schemas.openxmlformats.org/officeDocument/2006/relationships/tags" Target="../tags/tag669.xml"/><Relationship Id="rId20" Type="http://schemas.openxmlformats.org/officeDocument/2006/relationships/tags" Target="../tags/tag668.xml"/><Relationship Id="rId2" Type="http://schemas.openxmlformats.org/officeDocument/2006/relationships/image" Target="../media/image2.png"/><Relationship Id="rId19" Type="http://schemas.openxmlformats.org/officeDocument/2006/relationships/tags" Target="../tags/tag667.xml"/><Relationship Id="rId18" Type="http://schemas.openxmlformats.org/officeDocument/2006/relationships/tags" Target="../tags/tag666.xml"/><Relationship Id="rId17" Type="http://schemas.openxmlformats.org/officeDocument/2006/relationships/tags" Target="../tags/tag665.xml"/><Relationship Id="rId16" Type="http://schemas.openxmlformats.org/officeDocument/2006/relationships/tags" Target="../tags/tag664.xml"/><Relationship Id="rId15" Type="http://schemas.openxmlformats.org/officeDocument/2006/relationships/tags" Target="../tags/tag663.xml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tags" Target="../tags/tag662.xml"/><Relationship Id="rId1" Type="http://schemas.openxmlformats.org/officeDocument/2006/relationships/tags" Target="../tags/tag65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83.xml"/><Relationship Id="rId8" Type="http://schemas.openxmlformats.org/officeDocument/2006/relationships/tags" Target="../tags/tag682.xml"/><Relationship Id="rId7" Type="http://schemas.openxmlformats.org/officeDocument/2006/relationships/tags" Target="../tags/tag68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680.xml"/><Relationship Id="rId31" Type="http://schemas.openxmlformats.org/officeDocument/2006/relationships/slideLayout" Target="../slideLayouts/slideLayout18.xml"/><Relationship Id="rId30" Type="http://schemas.openxmlformats.org/officeDocument/2006/relationships/tags" Target="../tags/tag700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699.xml"/><Relationship Id="rId28" Type="http://schemas.openxmlformats.org/officeDocument/2006/relationships/tags" Target="../tags/tag698.xml"/><Relationship Id="rId27" Type="http://schemas.openxmlformats.org/officeDocument/2006/relationships/tags" Target="../tags/tag697.xml"/><Relationship Id="rId26" Type="http://schemas.openxmlformats.org/officeDocument/2006/relationships/tags" Target="../tags/tag696.xml"/><Relationship Id="rId25" Type="http://schemas.openxmlformats.org/officeDocument/2006/relationships/image" Target="../media/image17.png"/><Relationship Id="rId24" Type="http://schemas.openxmlformats.org/officeDocument/2006/relationships/image" Target="../media/image18.png"/><Relationship Id="rId23" Type="http://schemas.openxmlformats.org/officeDocument/2006/relationships/image" Target="../media/image15.png"/><Relationship Id="rId22" Type="http://schemas.openxmlformats.org/officeDocument/2006/relationships/image" Target="../media/image14.png"/><Relationship Id="rId21" Type="http://schemas.openxmlformats.org/officeDocument/2006/relationships/tags" Target="../tags/tag695.xml"/><Relationship Id="rId20" Type="http://schemas.openxmlformats.org/officeDocument/2006/relationships/tags" Target="../tags/tag694.xml"/><Relationship Id="rId2" Type="http://schemas.openxmlformats.org/officeDocument/2006/relationships/image" Target="../media/image2.png"/><Relationship Id="rId19" Type="http://schemas.openxmlformats.org/officeDocument/2006/relationships/tags" Target="../tags/tag693.xml"/><Relationship Id="rId18" Type="http://schemas.openxmlformats.org/officeDocument/2006/relationships/tags" Target="../tags/tag692.xml"/><Relationship Id="rId17" Type="http://schemas.openxmlformats.org/officeDocument/2006/relationships/tags" Target="../tags/tag691.xml"/><Relationship Id="rId16" Type="http://schemas.openxmlformats.org/officeDocument/2006/relationships/tags" Target="../tags/tag690.xml"/><Relationship Id="rId15" Type="http://schemas.openxmlformats.org/officeDocument/2006/relationships/tags" Target="../tags/tag689.xml"/><Relationship Id="rId14" Type="http://schemas.openxmlformats.org/officeDocument/2006/relationships/tags" Target="../tags/tag688.xml"/><Relationship Id="rId13" Type="http://schemas.openxmlformats.org/officeDocument/2006/relationships/tags" Target="../tags/tag687.xml"/><Relationship Id="rId12" Type="http://schemas.openxmlformats.org/officeDocument/2006/relationships/tags" Target="../tags/tag686.xml"/><Relationship Id="rId11" Type="http://schemas.openxmlformats.org/officeDocument/2006/relationships/tags" Target="../tags/tag685.xml"/><Relationship Id="rId10" Type="http://schemas.openxmlformats.org/officeDocument/2006/relationships/tags" Target="../tags/tag684.xml"/><Relationship Id="rId1" Type="http://schemas.openxmlformats.org/officeDocument/2006/relationships/tags" Target="../tags/tag67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04.xml"/><Relationship Id="rId8" Type="http://schemas.openxmlformats.org/officeDocument/2006/relationships/tags" Target="../tags/tag703.xml"/><Relationship Id="rId7" Type="http://schemas.openxmlformats.org/officeDocument/2006/relationships/image" Target="../media/image20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02.xml"/><Relationship Id="rId39" Type="http://schemas.openxmlformats.org/officeDocument/2006/relationships/slideLayout" Target="../slideLayouts/slideLayout18.xml"/><Relationship Id="rId38" Type="http://schemas.openxmlformats.org/officeDocument/2006/relationships/tags" Target="../tags/tag730.xml"/><Relationship Id="rId37" Type="http://schemas.openxmlformats.org/officeDocument/2006/relationships/tags" Target="../tags/tag729.xml"/><Relationship Id="rId36" Type="http://schemas.openxmlformats.org/officeDocument/2006/relationships/tags" Target="../tags/tag728.xml"/><Relationship Id="rId35" Type="http://schemas.openxmlformats.org/officeDocument/2006/relationships/tags" Target="../tags/tag727.xml"/><Relationship Id="rId34" Type="http://schemas.openxmlformats.org/officeDocument/2006/relationships/tags" Target="../tags/tag726.xml"/><Relationship Id="rId33" Type="http://schemas.openxmlformats.org/officeDocument/2006/relationships/tags" Target="../tags/tag725.xml"/><Relationship Id="rId32" Type="http://schemas.openxmlformats.org/officeDocument/2006/relationships/tags" Target="../tags/tag724.xml"/><Relationship Id="rId31" Type="http://schemas.openxmlformats.org/officeDocument/2006/relationships/tags" Target="../tags/tag723.xml"/><Relationship Id="rId30" Type="http://schemas.openxmlformats.org/officeDocument/2006/relationships/tags" Target="../tags/tag722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721.xml"/><Relationship Id="rId28" Type="http://schemas.openxmlformats.org/officeDocument/2006/relationships/tags" Target="../tags/tag720.xml"/><Relationship Id="rId27" Type="http://schemas.openxmlformats.org/officeDocument/2006/relationships/tags" Target="../tags/tag719.xml"/><Relationship Id="rId26" Type="http://schemas.openxmlformats.org/officeDocument/2006/relationships/tags" Target="../tags/tag718.xml"/><Relationship Id="rId25" Type="http://schemas.openxmlformats.org/officeDocument/2006/relationships/tags" Target="../tags/tag717.xml"/><Relationship Id="rId24" Type="http://schemas.openxmlformats.org/officeDocument/2006/relationships/tags" Target="../tags/tag716.xml"/><Relationship Id="rId23" Type="http://schemas.openxmlformats.org/officeDocument/2006/relationships/tags" Target="../tags/tag715.xml"/><Relationship Id="rId22" Type="http://schemas.openxmlformats.org/officeDocument/2006/relationships/tags" Target="../tags/tag714.xml"/><Relationship Id="rId21" Type="http://schemas.openxmlformats.org/officeDocument/2006/relationships/image" Target="../media/image18.png"/><Relationship Id="rId20" Type="http://schemas.openxmlformats.org/officeDocument/2006/relationships/image" Target="../media/image15.png"/><Relationship Id="rId2" Type="http://schemas.openxmlformats.org/officeDocument/2006/relationships/image" Target="../media/image2.png"/><Relationship Id="rId19" Type="http://schemas.openxmlformats.org/officeDocument/2006/relationships/image" Target="../media/image14.png"/><Relationship Id="rId18" Type="http://schemas.openxmlformats.org/officeDocument/2006/relationships/tags" Target="../tags/tag713.xml"/><Relationship Id="rId17" Type="http://schemas.openxmlformats.org/officeDocument/2006/relationships/tags" Target="../tags/tag712.xml"/><Relationship Id="rId16" Type="http://schemas.openxmlformats.org/officeDocument/2006/relationships/tags" Target="../tags/tag711.xml"/><Relationship Id="rId15" Type="http://schemas.openxmlformats.org/officeDocument/2006/relationships/tags" Target="../tags/tag710.xml"/><Relationship Id="rId14" Type="http://schemas.openxmlformats.org/officeDocument/2006/relationships/tags" Target="../tags/tag709.xml"/><Relationship Id="rId13" Type="http://schemas.openxmlformats.org/officeDocument/2006/relationships/tags" Target="../tags/tag708.xml"/><Relationship Id="rId12" Type="http://schemas.openxmlformats.org/officeDocument/2006/relationships/tags" Target="../tags/tag707.xml"/><Relationship Id="rId11" Type="http://schemas.openxmlformats.org/officeDocument/2006/relationships/tags" Target="../tags/tag706.xml"/><Relationship Id="rId10" Type="http://schemas.openxmlformats.org/officeDocument/2006/relationships/tags" Target="../tags/tag705.xml"/><Relationship Id="rId1" Type="http://schemas.openxmlformats.org/officeDocument/2006/relationships/tags" Target="../tags/tag70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35.xml"/><Relationship Id="rId8" Type="http://schemas.openxmlformats.org/officeDocument/2006/relationships/tags" Target="../tags/tag734.xml"/><Relationship Id="rId7" Type="http://schemas.openxmlformats.org/officeDocument/2006/relationships/tags" Target="../tags/tag73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3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3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39.xml"/><Relationship Id="rId3" Type="http://schemas.openxmlformats.org/officeDocument/2006/relationships/tags" Target="../tags/tag738.xml"/><Relationship Id="rId2" Type="http://schemas.openxmlformats.org/officeDocument/2006/relationships/tags" Target="../tags/tag737.xml"/><Relationship Id="rId1" Type="http://schemas.openxmlformats.org/officeDocument/2006/relationships/tags" Target="../tags/tag73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41.xml"/><Relationship Id="rId3" Type="http://schemas.openxmlformats.org/officeDocument/2006/relationships/tags" Target="../tags/tag740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743.xml"/><Relationship Id="rId4" Type="http://schemas.openxmlformats.org/officeDocument/2006/relationships/tags" Target="../tags/tag74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45.xml"/><Relationship Id="rId2" Type="http://schemas.openxmlformats.org/officeDocument/2006/relationships/tags" Target="../tags/tag744.xml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7.xml"/><Relationship Id="rId1" Type="http://schemas.openxmlformats.org/officeDocument/2006/relationships/tags" Target="../tags/tag74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49.xml"/><Relationship Id="rId2" Type="http://schemas.openxmlformats.org/officeDocument/2006/relationships/tags" Target="../tags/tag748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51.xml"/><Relationship Id="rId2" Type="http://schemas.openxmlformats.org/officeDocument/2006/relationships/tags" Target="../tags/tag750.xml"/><Relationship Id="rId1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753.xml"/><Relationship Id="rId2" Type="http://schemas.openxmlformats.org/officeDocument/2006/relationships/tags" Target="../tags/tag752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16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slide" Target="slide1.xml"/><Relationship Id="rId12" Type="http://schemas.openxmlformats.org/officeDocument/2006/relationships/tags" Target="../tags/tag169.xml"/><Relationship Id="rId11" Type="http://schemas.openxmlformats.org/officeDocument/2006/relationships/tags" Target="../tags/tag168.xml"/><Relationship Id="rId10" Type="http://schemas.openxmlformats.org/officeDocument/2006/relationships/tags" Target="../tags/tag167.xml"/><Relationship Id="rId1" Type="http://schemas.openxmlformats.org/officeDocument/2006/relationships/tags" Target="../tags/tag16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4" Type="http://schemas.openxmlformats.org/officeDocument/2006/relationships/slideLayout" Target="../slideLayouts/slideLayout18.xml"/><Relationship Id="rId43" Type="http://schemas.openxmlformats.org/officeDocument/2006/relationships/tags" Target="../tags/tag207.xml"/><Relationship Id="rId42" Type="http://schemas.openxmlformats.org/officeDocument/2006/relationships/tags" Target="../tags/tag206.xml"/><Relationship Id="rId41" Type="http://schemas.openxmlformats.org/officeDocument/2006/relationships/tags" Target="../tags/tag205.xml"/><Relationship Id="rId40" Type="http://schemas.openxmlformats.org/officeDocument/2006/relationships/tags" Target="../tags/tag204.xml"/><Relationship Id="rId4" Type="http://schemas.openxmlformats.org/officeDocument/2006/relationships/tags" Target="../tags/tag174.xml"/><Relationship Id="rId39" Type="http://schemas.openxmlformats.org/officeDocument/2006/relationships/tags" Target="../tags/tag203.xml"/><Relationship Id="rId38" Type="http://schemas.openxmlformats.org/officeDocument/2006/relationships/tags" Target="../tags/tag202.xml"/><Relationship Id="rId37" Type="http://schemas.openxmlformats.org/officeDocument/2006/relationships/image" Target="../media/image9.png"/><Relationship Id="rId36" Type="http://schemas.openxmlformats.org/officeDocument/2006/relationships/tags" Target="../tags/tag201.xml"/><Relationship Id="rId35" Type="http://schemas.openxmlformats.org/officeDocument/2006/relationships/tags" Target="../tags/tag200.xml"/><Relationship Id="rId34" Type="http://schemas.openxmlformats.org/officeDocument/2006/relationships/tags" Target="../tags/tag199.xml"/><Relationship Id="rId33" Type="http://schemas.openxmlformats.org/officeDocument/2006/relationships/tags" Target="../tags/tag198.xml"/><Relationship Id="rId32" Type="http://schemas.openxmlformats.org/officeDocument/2006/relationships/tags" Target="../tags/tag197.xml"/><Relationship Id="rId31" Type="http://schemas.openxmlformats.org/officeDocument/2006/relationships/tags" Target="../tags/tag196.xml"/><Relationship Id="rId30" Type="http://schemas.openxmlformats.org/officeDocument/2006/relationships/tags" Target="../tags/tag195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194.xml"/><Relationship Id="rId28" Type="http://schemas.openxmlformats.org/officeDocument/2006/relationships/image" Target="../media/image8.png"/><Relationship Id="rId27" Type="http://schemas.openxmlformats.org/officeDocument/2006/relationships/tags" Target="../tags/tag193.xml"/><Relationship Id="rId26" Type="http://schemas.openxmlformats.org/officeDocument/2006/relationships/tags" Target="../tags/tag192.xml"/><Relationship Id="rId25" Type="http://schemas.openxmlformats.org/officeDocument/2006/relationships/tags" Target="../tags/tag191.xml"/><Relationship Id="rId24" Type="http://schemas.openxmlformats.org/officeDocument/2006/relationships/tags" Target="../tags/tag190.xml"/><Relationship Id="rId23" Type="http://schemas.openxmlformats.org/officeDocument/2006/relationships/tags" Target="../tags/tag189.xml"/><Relationship Id="rId22" Type="http://schemas.openxmlformats.org/officeDocument/2006/relationships/tags" Target="../tags/tag188.xml"/><Relationship Id="rId21" Type="http://schemas.openxmlformats.org/officeDocument/2006/relationships/image" Target="../media/image7.png"/><Relationship Id="rId20" Type="http://schemas.openxmlformats.org/officeDocument/2006/relationships/tags" Target="../tags/tag187.xml"/><Relationship Id="rId2" Type="http://schemas.openxmlformats.org/officeDocument/2006/relationships/image" Target="../media/image2.png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image" Target="../media/image6.png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7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4" Type="http://schemas.openxmlformats.org/officeDocument/2006/relationships/slideLayout" Target="../slideLayouts/slideLayout18.xml"/><Relationship Id="rId63" Type="http://schemas.openxmlformats.org/officeDocument/2006/relationships/tags" Target="../tags/tag266.xml"/><Relationship Id="rId62" Type="http://schemas.openxmlformats.org/officeDocument/2006/relationships/tags" Target="../tags/tag265.xml"/><Relationship Id="rId61" Type="http://schemas.openxmlformats.org/officeDocument/2006/relationships/tags" Target="../tags/tag264.xml"/><Relationship Id="rId60" Type="http://schemas.openxmlformats.org/officeDocument/2006/relationships/tags" Target="../tags/tag263.xml"/><Relationship Id="rId6" Type="http://schemas.openxmlformats.org/officeDocument/2006/relationships/image" Target="file:///C:\Users\1V994W2\PycharmProjects\PPT_Background_Generation/pic_temp/1_pic_quater_right_up.png" TargetMode="External"/><Relationship Id="rId59" Type="http://schemas.openxmlformats.org/officeDocument/2006/relationships/tags" Target="../tags/tag262.xml"/><Relationship Id="rId58" Type="http://schemas.openxmlformats.org/officeDocument/2006/relationships/tags" Target="../tags/tag261.xml"/><Relationship Id="rId57" Type="http://schemas.openxmlformats.org/officeDocument/2006/relationships/tags" Target="../tags/tag260.xml"/><Relationship Id="rId56" Type="http://schemas.openxmlformats.org/officeDocument/2006/relationships/tags" Target="../tags/tag259.xml"/><Relationship Id="rId55" Type="http://schemas.openxmlformats.org/officeDocument/2006/relationships/tags" Target="../tags/tag258.xml"/><Relationship Id="rId54" Type="http://schemas.openxmlformats.org/officeDocument/2006/relationships/tags" Target="../tags/tag257.xml"/><Relationship Id="rId53" Type="http://schemas.openxmlformats.org/officeDocument/2006/relationships/tags" Target="../tags/tag256.xml"/><Relationship Id="rId52" Type="http://schemas.openxmlformats.org/officeDocument/2006/relationships/tags" Target="../tags/tag255.xml"/><Relationship Id="rId51" Type="http://schemas.openxmlformats.org/officeDocument/2006/relationships/tags" Target="../tags/tag254.xml"/><Relationship Id="rId50" Type="http://schemas.openxmlformats.org/officeDocument/2006/relationships/tags" Target="../tags/tag253.xml"/><Relationship Id="rId5" Type="http://schemas.openxmlformats.org/officeDocument/2006/relationships/image" Target="../media/image3.png"/><Relationship Id="rId49" Type="http://schemas.openxmlformats.org/officeDocument/2006/relationships/tags" Target="../tags/tag252.xml"/><Relationship Id="rId48" Type="http://schemas.openxmlformats.org/officeDocument/2006/relationships/tags" Target="../tags/tag251.xml"/><Relationship Id="rId47" Type="http://schemas.openxmlformats.org/officeDocument/2006/relationships/tags" Target="../tags/tag250.xml"/><Relationship Id="rId46" Type="http://schemas.openxmlformats.org/officeDocument/2006/relationships/tags" Target="../tags/tag249.xml"/><Relationship Id="rId45" Type="http://schemas.openxmlformats.org/officeDocument/2006/relationships/tags" Target="../tags/tag248.xml"/><Relationship Id="rId44" Type="http://schemas.openxmlformats.org/officeDocument/2006/relationships/tags" Target="../tags/tag247.xml"/><Relationship Id="rId43" Type="http://schemas.openxmlformats.org/officeDocument/2006/relationships/tags" Target="../tags/tag246.xml"/><Relationship Id="rId42" Type="http://schemas.openxmlformats.org/officeDocument/2006/relationships/tags" Target="../tags/tag245.xml"/><Relationship Id="rId41" Type="http://schemas.openxmlformats.org/officeDocument/2006/relationships/tags" Target="../tags/tag244.xml"/><Relationship Id="rId40" Type="http://schemas.openxmlformats.org/officeDocument/2006/relationships/tags" Target="../tags/tag243.xml"/><Relationship Id="rId4" Type="http://schemas.openxmlformats.org/officeDocument/2006/relationships/tags" Target="../tags/tag209.xml"/><Relationship Id="rId39" Type="http://schemas.openxmlformats.org/officeDocument/2006/relationships/tags" Target="../tags/tag242.xml"/><Relationship Id="rId38" Type="http://schemas.openxmlformats.org/officeDocument/2006/relationships/tags" Target="../tags/tag241.xml"/><Relationship Id="rId37" Type="http://schemas.openxmlformats.org/officeDocument/2006/relationships/tags" Target="../tags/tag240.xml"/><Relationship Id="rId36" Type="http://schemas.openxmlformats.org/officeDocument/2006/relationships/tags" Target="../tags/tag239.xml"/><Relationship Id="rId35" Type="http://schemas.openxmlformats.org/officeDocument/2006/relationships/tags" Target="../tags/tag238.xml"/><Relationship Id="rId34" Type="http://schemas.openxmlformats.org/officeDocument/2006/relationships/tags" Target="../tags/tag237.xml"/><Relationship Id="rId33" Type="http://schemas.openxmlformats.org/officeDocument/2006/relationships/tags" Target="../tags/tag236.xml"/><Relationship Id="rId32" Type="http://schemas.openxmlformats.org/officeDocument/2006/relationships/tags" Target="../tags/tag235.xml"/><Relationship Id="rId31" Type="http://schemas.openxmlformats.org/officeDocument/2006/relationships/tags" Target="../tags/tag234.xml"/><Relationship Id="rId30" Type="http://schemas.openxmlformats.org/officeDocument/2006/relationships/tags" Target="../tags/tag233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232.xml"/><Relationship Id="rId28" Type="http://schemas.openxmlformats.org/officeDocument/2006/relationships/tags" Target="../tags/tag231.xml"/><Relationship Id="rId27" Type="http://schemas.openxmlformats.org/officeDocument/2006/relationships/tags" Target="../tags/tag230.xml"/><Relationship Id="rId26" Type="http://schemas.openxmlformats.org/officeDocument/2006/relationships/tags" Target="../tags/tag229.xml"/><Relationship Id="rId25" Type="http://schemas.openxmlformats.org/officeDocument/2006/relationships/tags" Target="../tags/tag228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image" Target="../media/image2.png"/><Relationship Id="rId19" Type="http://schemas.openxmlformats.org/officeDocument/2006/relationships/tags" Target="../tags/tag222.xml"/><Relationship Id="rId18" Type="http://schemas.openxmlformats.org/officeDocument/2006/relationships/tags" Target="../tags/tag221.xml"/><Relationship Id="rId17" Type="http://schemas.openxmlformats.org/officeDocument/2006/relationships/tags" Target="../tags/tag220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tags" Target="../tags/tag217.xml"/><Relationship Id="rId13" Type="http://schemas.openxmlformats.org/officeDocument/2006/relationships/tags" Target="../tags/tag216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2" Type="http://schemas.openxmlformats.org/officeDocument/2006/relationships/slideLayout" Target="../slideLayouts/slideLayout18.xml"/><Relationship Id="rId41" Type="http://schemas.openxmlformats.org/officeDocument/2006/relationships/tags" Target="../tags/tag303.xml"/><Relationship Id="rId40" Type="http://schemas.openxmlformats.org/officeDocument/2006/relationships/tags" Target="../tags/tag302.xml"/><Relationship Id="rId4" Type="http://schemas.openxmlformats.org/officeDocument/2006/relationships/tags" Target="../tags/tag268.xml"/><Relationship Id="rId39" Type="http://schemas.openxmlformats.org/officeDocument/2006/relationships/tags" Target="../tags/tag301.xml"/><Relationship Id="rId38" Type="http://schemas.openxmlformats.org/officeDocument/2006/relationships/tags" Target="../tags/tag300.xml"/><Relationship Id="rId37" Type="http://schemas.openxmlformats.org/officeDocument/2006/relationships/tags" Target="../tags/tag299.xml"/><Relationship Id="rId36" Type="http://schemas.openxmlformats.org/officeDocument/2006/relationships/tags" Target="../tags/tag298.xml"/><Relationship Id="rId35" Type="http://schemas.openxmlformats.org/officeDocument/2006/relationships/tags" Target="../tags/tag297.xml"/><Relationship Id="rId34" Type="http://schemas.openxmlformats.org/officeDocument/2006/relationships/tags" Target="../tags/tag296.xml"/><Relationship Id="rId33" Type="http://schemas.openxmlformats.org/officeDocument/2006/relationships/tags" Target="../tags/tag295.xml"/><Relationship Id="rId32" Type="http://schemas.openxmlformats.org/officeDocument/2006/relationships/tags" Target="../tags/tag294.xml"/><Relationship Id="rId31" Type="http://schemas.openxmlformats.org/officeDocument/2006/relationships/tags" Target="../tags/tag293.xml"/><Relationship Id="rId30" Type="http://schemas.openxmlformats.org/officeDocument/2006/relationships/tags" Target="../tags/tag292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291.xml"/><Relationship Id="rId28" Type="http://schemas.openxmlformats.org/officeDocument/2006/relationships/tags" Target="../tags/tag290.xml"/><Relationship Id="rId27" Type="http://schemas.openxmlformats.org/officeDocument/2006/relationships/tags" Target="../tags/tag289.xml"/><Relationship Id="rId26" Type="http://schemas.openxmlformats.org/officeDocument/2006/relationships/tags" Target="../tags/tag288.xml"/><Relationship Id="rId25" Type="http://schemas.openxmlformats.org/officeDocument/2006/relationships/tags" Target="../tags/tag287.xml"/><Relationship Id="rId24" Type="http://schemas.openxmlformats.org/officeDocument/2006/relationships/tags" Target="../tags/tag286.xml"/><Relationship Id="rId23" Type="http://schemas.openxmlformats.org/officeDocument/2006/relationships/tags" Target="../tags/tag285.xml"/><Relationship Id="rId22" Type="http://schemas.openxmlformats.org/officeDocument/2006/relationships/tags" Target="../tags/tag284.xml"/><Relationship Id="rId21" Type="http://schemas.openxmlformats.org/officeDocument/2006/relationships/tags" Target="../tags/tag283.xml"/><Relationship Id="rId20" Type="http://schemas.openxmlformats.org/officeDocument/2006/relationships/tags" Target="../tags/tag282.xml"/><Relationship Id="rId2" Type="http://schemas.openxmlformats.org/officeDocument/2006/relationships/image" Target="../media/image2.png"/><Relationship Id="rId19" Type="http://schemas.openxmlformats.org/officeDocument/2006/relationships/tags" Target="../tags/tag281.xml"/><Relationship Id="rId18" Type="http://schemas.openxmlformats.org/officeDocument/2006/relationships/tags" Target="../tags/tag280.xml"/><Relationship Id="rId17" Type="http://schemas.openxmlformats.org/officeDocument/2006/relationships/tags" Target="../tags/tag279.xml"/><Relationship Id="rId16" Type="http://schemas.openxmlformats.org/officeDocument/2006/relationships/tags" Target="../tags/tag278.xml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05.xml"/><Relationship Id="rId3" Type="http://schemas.openxmlformats.org/officeDocument/2006/relationships/image" Target="file:///C:\Users\1V994W2\PycharmProjects\PPT_Background_Generation/pic_temp/0_pic_quater_left_up.png" TargetMode="External"/><Relationship Id="rId21" Type="http://schemas.openxmlformats.org/officeDocument/2006/relationships/slideLayout" Target="../slideLayouts/slideLayout18.xml"/><Relationship Id="rId20" Type="http://schemas.openxmlformats.org/officeDocument/2006/relationships/tags" Target="../tags/tag317.xml"/><Relationship Id="rId2" Type="http://schemas.openxmlformats.org/officeDocument/2006/relationships/image" Target="../media/image2.png"/><Relationship Id="rId19" Type="http://schemas.openxmlformats.org/officeDocument/2006/relationships/tags" Target="../tags/tag316.xml"/><Relationship Id="rId18" Type="http://schemas.openxmlformats.org/officeDocument/2006/relationships/tags" Target="../tags/tag315.xml"/><Relationship Id="rId17" Type="http://schemas.openxmlformats.org/officeDocument/2006/relationships/tags" Target="../tags/tag314.xml"/><Relationship Id="rId16" Type="http://schemas.openxmlformats.org/officeDocument/2006/relationships/tags" Target="../tags/tag313.xml"/><Relationship Id="rId15" Type="http://schemas.openxmlformats.org/officeDocument/2006/relationships/tags" Target="../tags/tag312.xml"/><Relationship Id="rId14" Type="http://schemas.openxmlformats.org/officeDocument/2006/relationships/image" Target="../media/image11.png"/><Relationship Id="rId13" Type="http://schemas.openxmlformats.org/officeDocument/2006/relationships/image" Target="../media/image10.png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tags" Target="../tags/tag30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0" Type="http://schemas.openxmlformats.org/officeDocument/2006/relationships/slideLayout" Target="../slideLayouts/slideLayout18.xml"/><Relationship Id="rId6" Type="http://schemas.openxmlformats.org/officeDocument/2006/relationships/image" Target="file:///C:\Users\1V994W2\PycharmProjects\PPT_Background_Generation/pic_temp/1_pic_quater_right_up.png" TargetMode="External"/><Relationship Id="rId59" Type="http://schemas.openxmlformats.org/officeDocument/2006/relationships/tags" Target="../tags/tag372.xml"/><Relationship Id="rId58" Type="http://schemas.openxmlformats.org/officeDocument/2006/relationships/tags" Target="../tags/tag371.xml"/><Relationship Id="rId57" Type="http://schemas.openxmlformats.org/officeDocument/2006/relationships/tags" Target="../tags/tag370.xml"/><Relationship Id="rId56" Type="http://schemas.openxmlformats.org/officeDocument/2006/relationships/tags" Target="../tags/tag369.xml"/><Relationship Id="rId55" Type="http://schemas.openxmlformats.org/officeDocument/2006/relationships/tags" Target="../tags/tag368.xml"/><Relationship Id="rId54" Type="http://schemas.openxmlformats.org/officeDocument/2006/relationships/tags" Target="../tags/tag367.xml"/><Relationship Id="rId53" Type="http://schemas.openxmlformats.org/officeDocument/2006/relationships/tags" Target="../tags/tag366.xml"/><Relationship Id="rId52" Type="http://schemas.openxmlformats.org/officeDocument/2006/relationships/tags" Target="../tags/tag365.xml"/><Relationship Id="rId51" Type="http://schemas.openxmlformats.org/officeDocument/2006/relationships/tags" Target="../tags/tag364.xml"/><Relationship Id="rId50" Type="http://schemas.openxmlformats.org/officeDocument/2006/relationships/tags" Target="../tags/tag363.xml"/><Relationship Id="rId5" Type="http://schemas.openxmlformats.org/officeDocument/2006/relationships/image" Target="../media/image3.png"/><Relationship Id="rId49" Type="http://schemas.openxmlformats.org/officeDocument/2006/relationships/tags" Target="../tags/tag362.xml"/><Relationship Id="rId48" Type="http://schemas.openxmlformats.org/officeDocument/2006/relationships/tags" Target="../tags/tag361.xml"/><Relationship Id="rId47" Type="http://schemas.openxmlformats.org/officeDocument/2006/relationships/tags" Target="../tags/tag360.xml"/><Relationship Id="rId46" Type="http://schemas.openxmlformats.org/officeDocument/2006/relationships/tags" Target="../tags/tag359.xml"/><Relationship Id="rId45" Type="http://schemas.openxmlformats.org/officeDocument/2006/relationships/tags" Target="../tags/tag358.xml"/><Relationship Id="rId44" Type="http://schemas.openxmlformats.org/officeDocument/2006/relationships/tags" Target="../tags/tag357.xml"/><Relationship Id="rId43" Type="http://schemas.openxmlformats.org/officeDocument/2006/relationships/tags" Target="../tags/tag356.xml"/><Relationship Id="rId42" Type="http://schemas.openxmlformats.org/officeDocument/2006/relationships/tags" Target="../tags/tag355.xml"/><Relationship Id="rId41" Type="http://schemas.openxmlformats.org/officeDocument/2006/relationships/tags" Target="../tags/tag354.xml"/><Relationship Id="rId40" Type="http://schemas.openxmlformats.org/officeDocument/2006/relationships/tags" Target="../tags/tag353.xml"/><Relationship Id="rId4" Type="http://schemas.openxmlformats.org/officeDocument/2006/relationships/tags" Target="../tags/tag319.xml"/><Relationship Id="rId39" Type="http://schemas.openxmlformats.org/officeDocument/2006/relationships/tags" Target="../tags/tag352.xml"/><Relationship Id="rId38" Type="http://schemas.openxmlformats.org/officeDocument/2006/relationships/tags" Target="../tags/tag351.xml"/><Relationship Id="rId37" Type="http://schemas.openxmlformats.org/officeDocument/2006/relationships/tags" Target="../tags/tag350.xml"/><Relationship Id="rId36" Type="http://schemas.openxmlformats.org/officeDocument/2006/relationships/tags" Target="../tags/tag349.xml"/><Relationship Id="rId35" Type="http://schemas.openxmlformats.org/officeDocument/2006/relationships/tags" Target="../tags/tag348.xml"/><Relationship Id="rId34" Type="http://schemas.openxmlformats.org/officeDocument/2006/relationships/tags" Target="../tags/tag347.xml"/><Relationship Id="rId33" Type="http://schemas.openxmlformats.org/officeDocument/2006/relationships/tags" Target="../tags/tag346.xml"/><Relationship Id="rId32" Type="http://schemas.openxmlformats.org/officeDocument/2006/relationships/tags" Target="../tags/tag345.xml"/><Relationship Id="rId31" Type="http://schemas.openxmlformats.org/officeDocument/2006/relationships/tags" Target="../tags/tag344.xml"/><Relationship Id="rId30" Type="http://schemas.openxmlformats.org/officeDocument/2006/relationships/tags" Target="../tags/tag343.xml"/><Relationship Id="rId3" Type="http://schemas.openxmlformats.org/officeDocument/2006/relationships/image" Target="file:///C:\Users\1V994W2\PycharmProjects\PPT_Background_Generation/pic_temp/0_pic_quater_left_up.png" TargetMode="External"/><Relationship Id="rId29" Type="http://schemas.openxmlformats.org/officeDocument/2006/relationships/tags" Target="../tags/tag342.xml"/><Relationship Id="rId28" Type="http://schemas.openxmlformats.org/officeDocument/2006/relationships/tags" Target="../tags/tag341.xml"/><Relationship Id="rId27" Type="http://schemas.openxmlformats.org/officeDocument/2006/relationships/tags" Target="../tags/tag340.xml"/><Relationship Id="rId26" Type="http://schemas.openxmlformats.org/officeDocument/2006/relationships/tags" Target="../tags/tag339.xml"/><Relationship Id="rId25" Type="http://schemas.openxmlformats.org/officeDocument/2006/relationships/tags" Target="../tags/tag338.xml"/><Relationship Id="rId24" Type="http://schemas.openxmlformats.org/officeDocument/2006/relationships/tags" Target="../tags/tag337.xml"/><Relationship Id="rId23" Type="http://schemas.openxmlformats.org/officeDocument/2006/relationships/tags" Target="../tags/tag336.xml"/><Relationship Id="rId22" Type="http://schemas.openxmlformats.org/officeDocument/2006/relationships/tags" Target="../tags/tag335.xml"/><Relationship Id="rId21" Type="http://schemas.openxmlformats.org/officeDocument/2006/relationships/tags" Target="../tags/tag334.xml"/><Relationship Id="rId20" Type="http://schemas.openxmlformats.org/officeDocument/2006/relationships/tags" Target="../tags/tag333.xml"/><Relationship Id="rId2" Type="http://schemas.openxmlformats.org/officeDocument/2006/relationships/image" Target="../media/image2.png"/><Relationship Id="rId19" Type="http://schemas.openxmlformats.org/officeDocument/2006/relationships/tags" Target="../tags/tag332.xml"/><Relationship Id="rId18" Type="http://schemas.openxmlformats.org/officeDocument/2006/relationships/tags" Target="../tags/tag331.xml"/><Relationship Id="rId17" Type="http://schemas.openxmlformats.org/officeDocument/2006/relationships/tags" Target="../tags/tag330.xml"/><Relationship Id="rId16" Type="http://schemas.openxmlformats.org/officeDocument/2006/relationships/tags" Target="../tags/tag329.xml"/><Relationship Id="rId15" Type="http://schemas.openxmlformats.org/officeDocument/2006/relationships/tags" Target="../tags/tag328.xml"/><Relationship Id="rId14" Type="http://schemas.openxmlformats.org/officeDocument/2006/relationships/tags" Target="../tags/tag327.xml"/><Relationship Id="rId13" Type="http://schemas.openxmlformats.org/officeDocument/2006/relationships/tags" Target="../tags/tag326.xml"/><Relationship Id="rId12" Type="http://schemas.openxmlformats.org/officeDocument/2006/relationships/tags" Target="../tags/tag325.xml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tags" Target="../tags/tag3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612775" y="1817370"/>
            <a:ext cx="5212080" cy="970915"/>
          </a:xfrm>
        </p:spPr>
        <p:txBody>
          <a:bodyPr wrap="square">
            <a:normAutofit fontScale="9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/>
                </a:solidFill>
              </a:rPr>
              <a:t>项目3 梁平法</a:t>
            </a:r>
            <a:br>
              <a:rPr lang="zh-CN" altLang="en-US" sz="5400" dirty="0">
                <a:solidFill>
                  <a:schemeClr val="accent1"/>
                </a:solidFill>
              </a:rPr>
            </a:br>
            <a:r>
              <a:rPr lang="zh-CN" altLang="en-US" sz="5400" dirty="0">
                <a:solidFill>
                  <a:schemeClr val="accent1"/>
                </a:solidFill>
              </a:rPr>
              <a:t>识图与钢筋计算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图片 1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76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3101340" y="1796415"/>
            <a:ext cx="8832215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①“+”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相联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表示同一位置配置不同直径的钢筋。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相联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前为上部通长筋、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后为下部通长筋。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21970" y="44519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7" name="图片 16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76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0" name="矩形 119"/>
          <p:cNvSpPr/>
          <p:nvPr>
            <p:custDataLst>
              <p:tags r:id="rId12"/>
            </p:custDataLst>
          </p:nvPr>
        </p:nvSpPr>
        <p:spPr>
          <a:xfrm>
            <a:off x="6554470" y="3422650"/>
            <a:ext cx="1833880" cy="2385695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>
            <p:custDataLst>
              <p:tags r:id="rId13"/>
            </p:custDataLst>
          </p:nvPr>
        </p:nvSpPr>
        <p:spPr>
          <a:xfrm>
            <a:off x="6645275" y="3544570"/>
            <a:ext cx="1644650" cy="216535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椭圆 141"/>
          <p:cNvSpPr/>
          <p:nvPr>
            <p:custDataLst>
              <p:tags r:id="rId14"/>
            </p:custDataLst>
          </p:nvPr>
        </p:nvSpPr>
        <p:spPr>
          <a:xfrm>
            <a:off x="6645275" y="356616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>
            <p:custDataLst>
              <p:tags r:id="rId15"/>
            </p:custDataLst>
          </p:nvPr>
        </p:nvSpPr>
        <p:spPr>
          <a:xfrm>
            <a:off x="8204200" y="356616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6"/>
            </p:custDataLst>
          </p:nvPr>
        </p:nvCxnSpPr>
        <p:spPr>
          <a:xfrm flipH="1">
            <a:off x="7541260" y="3166110"/>
            <a:ext cx="2376170" cy="31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7"/>
            </p:custDataLst>
          </p:nvPr>
        </p:nvCxnSpPr>
        <p:spPr>
          <a:xfrm flipH="1">
            <a:off x="6713855" y="3164840"/>
            <a:ext cx="838835" cy="4222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8"/>
            </p:custDataLst>
          </p:nvPr>
        </p:nvCxnSpPr>
        <p:spPr>
          <a:xfrm flipH="1">
            <a:off x="8278495" y="3169285"/>
            <a:ext cx="738505" cy="37274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>
            <p:custDataLst>
              <p:tags r:id="rId19"/>
            </p:custDataLst>
          </p:nvPr>
        </p:nvSpPr>
        <p:spPr>
          <a:xfrm>
            <a:off x="8740140" y="2742565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2     22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20"/>
            </p:custDataLst>
          </p:nvPr>
        </p:nvSpPr>
        <p:spPr>
          <a:xfrm>
            <a:off x="7168515" y="3566160"/>
            <a:ext cx="76200" cy="76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>
            <p:custDataLst>
              <p:tags r:id="rId21"/>
            </p:custDataLst>
          </p:nvPr>
        </p:nvSpPr>
        <p:spPr>
          <a:xfrm>
            <a:off x="7737475" y="3570605"/>
            <a:ext cx="76200" cy="76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22"/>
            </p:custDataLst>
          </p:nvPr>
        </p:nvCxnSpPr>
        <p:spPr>
          <a:xfrm>
            <a:off x="7218045" y="3642360"/>
            <a:ext cx="323215" cy="31369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23"/>
            </p:custDataLst>
          </p:nvPr>
        </p:nvCxnSpPr>
        <p:spPr>
          <a:xfrm>
            <a:off x="7813675" y="3642360"/>
            <a:ext cx="323215" cy="31369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24"/>
            </p:custDataLst>
          </p:nvPr>
        </p:nvCxnSpPr>
        <p:spPr>
          <a:xfrm flipH="1">
            <a:off x="7552690" y="3952875"/>
            <a:ext cx="2376170" cy="31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25"/>
            </p:custDataLst>
          </p:nvPr>
        </p:nvSpPr>
        <p:spPr>
          <a:xfrm>
            <a:off x="8752205" y="3470275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2     18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6"/>
            </p:custDataLst>
          </p:nvPr>
        </p:nvSpPr>
        <p:spPr>
          <a:xfrm>
            <a:off x="3101340" y="1632585"/>
            <a:ext cx="883221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例：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梁纵筋配筋注写为：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   22+2    18</a:t>
            </a:r>
            <a:endParaRPr lang="en-US" altLang="zh-CN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1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44519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191375" y="1819275"/>
            <a:ext cx="181610" cy="220345"/>
            <a:chOff x="7474" y="7583"/>
            <a:chExt cx="286" cy="347"/>
          </a:xfrm>
        </p:grpSpPr>
        <p:sp>
          <p:nvSpPr>
            <p:cNvPr id="30" name="椭圆 29"/>
            <p:cNvSpPr/>
            <p:nvPr>
              <p:custDataLst>
                <p:tags r:id="rId28"/>
              </p:custDataLst>
            </p:nvPr>
          </p:nvSpPr>
          <p:spPr>
            <a:xfrm>
              <a:off x="7505" y="7643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>
              <p:custDataLst>
                <p:tags r:id="rId29"/>
              </p:custDataLst>
            </p:nvPr>
          </p:nvCxnSpPr>
          <p:spPr>
            <a:xfrm>
              <a:off x="7577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>
              <p:custDataLst>
                <p:tags r:id="rId30"/>
              </p:custDataLst>
            </p:nvPr>
          </p:nvCxnSpPr>
          <p:spPr>
            <a:xfrm>
              <a:off x="7664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31"/>
              </p:custDataLst>
            </p:nvPr>
          </p:nvCxnSpPr>
          <p:spPr>
            <a:xfrm flipV="1">
              <a:off x="7474" y="7928"/>
              <a:ext cx="287" cy="2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8388350" y="1819275"/>
            <a:ext cx="181610" cy="220345"/>
            <a:chOff x="7474" y="7583"/>
            <a:chExt cx="286" cy="347"/>
          </a:xfrm>
        </p:grpSpPr>
        <p:sp>
          <p:nvSpPr>
            <p:cNvPr id="33" name="椭圆 32"/>
            <p:cNvSpPr/>
            <p:nvPr>
              <p:custDataLst>
                <p:tags r:id="rId32"/>
              </p:custDataLst>
            </p:nvPr>
          </p:nvSpPr>
          <p:spPr>
            <a:xfrm>
              <a:off x="7505" y="7643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>
              <p:custDataLst>
                <p:tags r:id="rId33"/>
              </p:custDataLst>
            </p:nvPr>
          </p:nvCxnSpPr>
          <p:spPr>
            <a:xfrm>
              <a:off x="7577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>
              <p:custDataLst>
                <p:tags r:id="rId34"/>
              </p:custDataLst>
            </p:nvPr>
          </p:nvCxnSpPr>
          <p:spPr>
            <a:xfrm>
              <a:off x="7664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>
              <p:custDataLst>
                <p:tags r:id="rId35"/>
              </p:custDataLst>
            </p:nvPr>
          </p:nvCxnSpPr>
          <p:spPr>
            <a:xfrm flipV="1">
              <a:off x="7474" y="7928"/>
              <a:ext cx="287" cy="2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9121775" y="2880995"/>
            <a:ext cx="181610" cy="220345"/>
            <a:chOff x="7474" y="7583"/>
            <a:chExt cx="286" cy="347"/>
          </a:xfrm>
        </p:grpSpPr>
        <p:sp>
          <p:nvSpPr>
            <p:cNvPr id="38" name="椭圆 37"/>
            <p:cNvSpPr/>
            <p:nvPr>
              <p:custDataLst>
                <p:tags r:id="rId36"/>
              </p:custDataLst>
            </p:nvPr>
          </p:nvSpPr>
          <p:spPr>
            <a:xfrm>
              <a:off x="7505" y="7643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>
              <p:custDataLst>
                <p:tags r:id="rId37"/>
              </p:custDataLst>
            </p:nvPr>
          </p:nvCxnSpPr>
          <p:spPr>
            <a:xfrm>
              <a:off x="7577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>
              <p:custDataLst>
                <p:tags r:id="rId38"/>
              </p:custDataLst>
            </p:nvPr>
          </p:nvCxnSpPr>
          <p:spPr>
            <a:xfrm>
              <a:off x="7664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>
              <p:custDataLst>
                <p:tags r:id="rId39"/>
              </p:custDataLst>
            </p:nvPr>
          </p:nvCxnSpPr>
          <p:spPr>
            <a:xfrm flipV="1">
              <a:off x="7474" y="7928"/>
              <a:ext cx="287" cy="2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9123045" y="3605530"/>
            <a:ext cx="181610" cy="220345"/>
            <a:chOff x="7474" y="7583"/>
            <a:chExt cx="286" cy="347"/>
          </a:xfrm>
        </p:grpSpPr>
        <p:sp>
          <p:nvSpPr>
            <p:cNvPr id="49" name="椭圆 48"/>
            <p:cNvSpPr/>
            <p:nvPr>
              <p:custDataLst>
                <p:tags r:id="rId40"/>
              </p:custDataLst>
            </p:nvPr>
          </p:nvSpPr>
          <p:spPr>
            <a:xfrm>
              <a:off x="7505" y="7643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0" name="直接连接符 49"/>
            <p:cNvCxnSpPr/>
            <p:nvPr>
              <p:custDataLst>
                <p:tags r:id="rId41"/>
              </p:custDataLst>
            </p:nvPr>
          </p:nvCxnSpPr>
          <p:spPr>
            <a:xfrm>
              <a:off x="7577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>
              <p:custDataLst>
                <p:tags r:id="rId42"/>
              </p:custDataLst>
            </p:nvPr>
          </p:nvCxnSpPr>
          <p:spPr>
            <a:xfrm>
              <a:off x="7664" y="7583"/>
              <a:ext cx="0" cy="345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>
              <p:custDataLst>
                <p:tags r:id="rId43"/>
              </p:custDataLst>
            </p:nvPr>
          </p:nvCxnSpPr>
          <p:spPr>
            <a:xfrm flipV="1">
              <a:off x="7474" y="7928"/>
              <a:ext cx="287" cy="2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custDataLst>
      <p:tags r:id="rId4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图片 1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76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0" name="矩形 119"/>
          <p:cNvSpPr/>
          <p:nvPr>
            <p:custDataLst>
              <p:tags r:id="rId12"/>
            </p:custDataLst>
          </p:nvPr>
        </p:nvSpPr>
        <p:spPr>
          <a:xfrm>
            <a:off x="6558280" y="3408680"/>
            <a:ext cx="1833880" cy="2385695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>
            <p:custDataLst>
              <p:tags r:id="rId13"/>
            </p:custDataLst>
          </p:nvPr>
        </p:nvSpPr>
        <p:spPr>
          <a:xfrm>
            <a:off x="6649085" y="3530600"/>
            <a:ext cx="1644650" cy="216535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椭圆 141"/>
          <p:cNvSpPr/>
          <p:nvPr>
            <p:custDataLst>
              <p:tags r:id="rId14"/>
            </p:custDataLst>
          </p:nvPr>
        </p:nvSpPr>
        <p:spPr>
          <a:xfrm>
            <a:off x="6649085" y="355219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>
            <p:custDataLst>
              <p:tags r:id="rId15"/>
            </p:custDataLst>
          </p:nvPr>
        </p:nvSpPr>
        <p:spPr>
          <a:xfrm>
            <a:off x="8208010" y="355219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6"/>
            </p:custDataLst>
          </p:nvPr>
        </p:nvCxnSpPr>
        <p:spPr>
          <a:xfrm flipH="1">
            <a:off x="7545070" y="3152140"/>
            <a:ext cx="2376170" cy="31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7"/>
            </p:custDataLst>
          </p:nvPr>
        </p:nvCxnSpPr>
        <p:spPr>
          <a:xfrm flipH="1">
            <a:off x="6717665" y="3150870"/>
            <a:ext cx="838835" cy="4222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18"/>
            </p:custDataLst>
          </p:nvPr>
        </p:nvCxnSpPr>
        <p:spPr>
          <a:xfrm flipH="1">
            <a:off x="8282305" y="3155315"/>
            <a:ext cx="738505" cy="37274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>
            <p:custDataLst>
              <p:tags r:id="rId19"/>
            </p:custDataLst>
          </p:nvPr>
        </p:nvSpPr>
        <p:spPr>
          <a:xfrm>
            <a:off x="8743950" y="2728595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2     22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20"/>
            </p:custDataLst>
          </p:nvPr>
        </p:nvSpPr>
        <p:spPr>
          <a:xfrm>
            <a:off x="6657975" y="5619750"/>
            <a:ext cx="76200" cy="76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>
            <p:custDataLst>
              <p:tags r:id="rId21"/>
            </p:custDataLst>
          </p:nvPr>
        </p:nvSpPr>
        <p:spPr>
          <a:xfrm>
            <a:off x="8190230" y="5619750"/>
            <a:ext cx="76200" cy="76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>
            <a:stCxn id="26" idx="7"/>
          </p:cNvCxnSpPr>
          <p:nvPr>
            <p:custDataLst>
              <p:tags r:id="rId22"/>
            </p:custDataLst>
          </p:nvPr>
        </p:nvCxnSpPr>
        <p:spPr>
          <a:xfrm flipV="1">
            <a:off x="6722745" y="5203825"/>
            <a:ext cx="348615" cy="4273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7" idx="1"/>
          </p:cNvCxnSpPr>
          <p:nvPr>
            <p:custDataLst>
              <p:tags r:id="rId23"/>
            </p:custDataLst>
          </p:nvPr>
        </p:nvCxnSpPr>
        <p:spPr>
          <a:xfrm flipV="1">
            <a:off x="8201660" y="5196840"/>
            <a:ext cx="261620" cy="43434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24"/>
            </p:custDataLst>
          </p:nvPr>
        </p:nvCxnSpPr>
        <p:spPr>
          <a:xfrm flipH="1">
            <a:off x="7062470" y="5200650"/>
            <a:ext cx="2376170" cy="31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25"/>
            </p:custDataLst>
          </p:nvPr>
        </p:nvSpPr>
        <p:spPr>
          <a:xfrm>
            <a:off x="8392160" y="4705350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2     18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6"/>
            </p:custDataLst>
          </p:nvPr>
        </p:nvSpPr>
        <p:spPr>
          <a:xfrm>
            <a:off x="3101340" y="1598930"/>
            <a:ext cx="883221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例：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梁纵筋配筋注写为：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2     22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2    18</a:t>
            </a:r>
            <a:endParaRPr lang="en-US" altLang="zh-CN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>
            <p:custDataLst>
              <p:tags r:id="rId27"/>
            </p:custDataLst>
          </p:nvPr>
        </p:nvSpPr>
        <p:spPr>
          <a:xfrm>
            <a:off x="7178675" y="182816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8"/>
            </p:custDataLst>
          </p:nvPr>
        </p:nvCxnSpPr>
        <p:spPr>
          <a:xfrm>
            <a:off x="7224395" y="179006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29"/>
            </p:custDataLst>
          </p:nvPr>
        </p:nvCxnSpPr>
        <p:spPr>
          <a:xfrm>
            <a:off x="7279640" y="179006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>
            <p:custDataLst>
              <p:tags r:id="rId30"/>
            </p:custDataLst>
          </p:nvPr>
        </p:nvCxnSpPr>
        <p:spPr>
          <a:xfrm flipV="1">
            <a:off x="7158990" y="200914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椭圆 16"/>
          <p:cNvSpPr/>
          <p:nvPr>
            <p:custDataLst>
              <p:tags r:id="rId31"/>
            </p:custDataLst>
          </p:nvPr>
        </p:nvSpPr>
        <p:spPr>
          <a:xfrm>
            <a:off x="8482965" y="182816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32"/>
            </p:custDataLst>
          </p:nvPr>
        </p:nvCxnSpPr>
        <p:spPr>
          <a:xfrm>
            <a:off x="8528685" y="179006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33"/>
            </p:custDataLst>
          </p:nvPr>
        </p:nvCxnSpPr>
        <p:spPr>
          <a:xfrm>
            <a:off x="8583930" y="179006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34"/>
            </p:custDataLst>
          </p:nvPr>
        </p:nvCxnSpPr>
        <p:spPr>
          <a:xfrm flipV="1">
            <a:off x="8463280" y="200914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椭圆 29"/>
          <p:cNvSpPr/>
          <p:nvPr>
            <p:custDataLst>
              <p:tags r:id="rId35"/>
            </p:custDataLst>
          </p:nvPr>
        </p:nvSpPr>
        <p:spPr>
          <a:xfrm>
            <a:off x="9133205" y="289750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6"/>
            </p:custDataLst>
          </p:nvPr>
        </p:nvCxnSpPr>
        <p:spPr>
          <a:xfrm>
            <a:off x="9178925" y="285940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>
            <p:custDataLst>
              <p:tags r:id="rId37"/>
            </p:custDataLst>
          </p:nvPr>
        </p:nvCxnSpPr>
        <p:spPr>
          <a:xfrm>
            <a:off x="9234170" y="285940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38"/>
            </p:custDataLst>
          </p:nvPr>
        </p:nvCxnSpPr>
        <p:spPr>
          <a:xfrm flipV="1">
            <a:off x="9113520" y="307848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椭圆 33"/>
          <p:cNvSpPr/>
          <p:nvPr>
            <p:custDataLst>
              <p:tags r:id="rId39"/>
            </p:custDataLst>
          </p:nvPr>
        </p:nvSpPr>
        <p:spPr>
          <a:xfrm>
            <a:off x="8794750" y="4888230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40"/>
            </p:custDataLst>
          </p:nvPr>
        </p:nvCxnSpPr>
        <p:spPr>
          <a:xfrm>
            <a:off x="8840470" y="485013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41"/>
            </p:custDataLst>
          </p:nvPr>
        </p:nvCxnSpPr>
        <p:spPr>
          <a:xfrm>
            <a:off x="8895715" y="485013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42"/>
            </p:custDataLst>
          </p:nvPr>
        </p:nvCxnSpPr>
        <p:spPr>
          <a:xfrm flipV="1">
            <a:off x="8775065" y="5069205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21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521970" y="44519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" name="图片 1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76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2987040" y="1872615"/>
            <a:ext cx="9090660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侧面钢筋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注写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信息表示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在梁两个侧面的总配筋值，且对称配置。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侧面钢筋分为两种类型：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▲侧面受扭纵向钢筋（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字母N打头）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通过受力分析计算判断是否需要配置受扭纵筋。</a:t>
            </a:r>
            <a:endParaRPr lang="zh-CN" altLang="en-US" sz="24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▲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侧面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纵向构造钢筋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字母G打头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当梁腹板高度</a:t>
            </a:r>
            <a:r>
              <a:rPr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</a:t>
            </a:r>
            <a:r>
              <a:rPr sz="2400" baseline="-250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</a:t>
            </a:r>
            <a:r>
              <a:rPr lang="en-US" sz="2400" dirty="0" smtClean="0">
                <a:solidFill>
                  <a:schemeClr val="dk1"/>
                </a:solidFill>
                <a:latin typeface="宋体" panose="02010600030101010101" pitchFamily="2" charset="-122"/>
                <a:cs typeface="微软雅黑" panose="020B0503020204020204" pitchFamily="34" charset="-122"/>
                <a:sym typeface="+mn-ea"/>
              </a:rPr>
              <a:t>≥</a:t>
            </a:r>
            <a:r>
              <a:rPr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450</a:t>
            </a:r>
            <a:r>
              <a:rPr 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mm时需配置纵向构造钢筋</a:t>
            </a:r>
            <a:r>
              <a:rPr 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54425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0" name="图片 6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50634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3231515" y="1115060"/>
            <a:ext cx="810895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侧面受扭纵向钢筋（字母N打头）</a:t>
            </a:r>
            <a:endParaRPr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endParaRPr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侧面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纵向构造钢筋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字母G打头</a:t>
            </a:r>
            <a:r>
              <a:rPr lang="zh-CN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13"/>
            </p:custDataLst>
          </p:nvPr>
        </p:nvCxnSpPr>
        <p:spPr>
          <a:xfrm flipH="1" flipV="1">
            <a:off x="3873500" y="2000250"/>
            <a:ext cx="2540" cy="19132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>
            <p:custDataLst>
              <p:tags r:id="rId14"/>
            </p:custDataLst>
          </p:nvPr>
        </p:nvSpPr>
        <p:spPr>
          <a:xfrm>
            <a:off x="3876040" y="1908810"/>
            <a:ext cx="26409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KL1(1A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5"/>
            </p:custDataLst>
          </p:nvPr>
        </p:nvSpPr>
        <p:spPr>
          <a:xfrm>
            <a:off x="3876040" y="2846070"/>
            <a:ext cx="24447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2     22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3     25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>
            <p:custDataLst>
              <p:tags r:id="rId16"/>
            </p:custDataLst>
          </p:nvPr>
        </p:nvSpPr>
        <p:spPr>
          <a:xfrm>
            <a:off x="4276725" y="303085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7"/>
            </p:custDataLst>
          </p:nvPr>
        </p:nvCxnSpPr>
        <p:spPr>
          <a:xfrm>
            <a:off x="4322445" y="299275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18"/>
            </p:custDataLst>
          </p:nvPr>
        </p:nvCxnSpPr>
        <p:spPr>
          <a:xfrm>
            <a:off x="4377690" y="299275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>
            <p:custDataLst>
              <p:tags r:id="rId19"/>
            </p:custDataLst>
          </p:nvPr>
        </p:nvCxnSpPr>
        <p:spPr>
          <a:xfrm flipV="1">
            <a:off x="4257040" y="321183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>
          <a:xfrm>
            <a:off x="4186555" y="2426335"/>
            <a:ext cx="25165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10@100/200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21"/>
            </p:custDataLst>
          </p:nvPr>
        </p:nvSpPr>
        <p:spPr>
          <a:xfrm>
            <a:off x="5317490" y="302958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22"/>
            </p:custDataLst>
          </p:nvPr>
        </p:nvCxnSpPr>
        <p:spPr>
          <a:xfrm>
            <a:off x="5363210" y="299148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3"/>
            </p:custDataLst>
          </p:nvPr>
        </p:nvCxnSpPr>
        <p:spPr>
          <a:xfrm>
            <a:off x="5418455" y="299148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24"/>
            </p:custDataLst>
          </p:nvPr>
        </p:nvCxnSpPr>
        <p:spPr>
          <a:xfrm flipV="1">
            <a:off x="5297805" y="321056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>
            <p:custDataLst>
              <p:tags r:id="rId25"/>
            </p:custDataLst>
          </p:nvPr>
        </p:nvSpPr>
        <p:spPr>
          <a:xfrm>
            <a:off x="3973830" y="3337560"/>
            <a:ext cx="24447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N2    16</a:t>
            </a:r>
            <a:endParaRPr 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>
            <p:custDataLst>
              <p:tags r:id="rId26"/>
            </p:custDataLst>
          </p:nvPr>
        </p:nvSpPr>
        <p:spPr>
          <a:xfrm>
            <a:off x="4450715" y="352234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7"/>
            </p:custDataLst>
          </p:nvPr>
        </p:nvCxnSpPr>
        <p:spPr>
          <a:xfrm>
            <a:off x="4496435" y="34842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28"/>
            </p:custDataLst>
          </p:nvPr>
        </p:nvCxnSpPr>
        <p:spPr>
          <a:xfrm>
            <a:off x="4551680" y="34842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>
            <p:custDataLst>
              <p:tags r:id="rId29"/>
            </p:custDataLst>
          </p:nvPr>
        </p:nvCxnSpPr>
        <p:spPr>
          <a:xfrm flipV="1">
            <a:off x="4431030" y="370332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30"/>
            </p:custDataLst>
          </p:nvPr>
        </p:nvCxnSpPr>
        <p:spPr>
          <a:xfrm flipH="1" flipV="1">
            <a:off x="3873500" y="4692650"/>
            <a:ext cx="2540" cy="19132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3876040" y="4601210"/>
            <a:ext cx="26409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KL2(3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700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3876040" y="5538470"/>
            <a:ext cx="24447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2     22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2     25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>
            <p:custDataLst>
              <p:tags r:id="rId33"/>
            </p:custDataLst>
          </p:nvPr>
        </p:nvSpPr>
        <p:spPr>
          <a:xfrm>
            <a:off x="4276725" y="572325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34"/>
            </p:custDataLst>
          </p:nvPr>
        </p:nvCxnSpPr>
        <p:spPr>
          <a:xfrm>
            <a:off x="4322445" y="568515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35"/>
            </p:custDataLst>
          </p:nvPr>
        </p:nvCxnSpPr>
        <p:spPr>
          <a:xfrm>
            <a:off x="4377690" y="568515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36"/>
            </p:custDataLst>
          </p:nvPr>
        </p:nvCxnSpPr>
        <p:spPr>
          <a:xfrm flipV="1">
            <a:off x="4257040" y="590423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>
            <p:custDataLst>
              <p:tags r:id="rId37"/>
            </p:custDataLst>
          </p:nvPr>
        </p:nvSpPr>
        <p:spPr>
          <a:xfrm>
            <a:off x="4186555" y="5118735"/>
            <a:ext cx="25165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10@100/200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>
            <p:custDataLst>
              <p:tags r:id="rId38"/>
            </p:custDataLst>
          </p:nvPr>
        </p:nvSpPr>
        <p:spPr>
          <a:xfrm>
            <a:off x="5317490" y="572198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39"/>
            </p:custDataLst>
          </p:nvPr>
        </p:nvCxnSpPr>
        <p:spPr>
          <a:xfrm>
            <a:off x="5363210" y="568388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40"/>
            </p:custDataLst>
          </p:nvPr>
        </p:nvCxnSpPr>
        <p:spPr>
          <a:xfrm>
            <a:off x="5418455" y="568388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>
            <p:custDataLst>
              <p:tags r:id="rId41"/>
            </p:custDataLst>
          </p:nvPr>
        </p:nvCxnSpPr>
        <p:spPr>
          <a:xfrm flipV="1">
            <a:off x="5297805" y="590296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>
            <p:custDataLst>
              <p:tags r:id="rId42"/>
            </p:custDataLst>
          </p:nvPr>
        </p:nvSpPr>
        <p:spPr>
          <a:xfrm>
            <a:off x="3973830" y="6029960"/>
            <a:ext cx="24447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G4    12</a:t>
            </a:r>
            <a:endParaRPr 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>
            <p:custDataLst>
              <p:tags r:id="rId43"/>
            </p:custDataLst>
          </p:nvPr>
        </p:nvSpPr>
        <p:spPr>
          <a:xfrm>
            <a:off x="4450715" y="621474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>
            <p:custDataLst>
              <p:tags r:id="rId44"/>
            </p:custDataLst>
          </p:nvPr>
        </p:nvCxnSpPr>
        <p:spPr>
          <a:xfrm>
            <a:off x="4496435" y="61766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>
            <p:custDataLst>
              <p:tags r:id="rId45"/>
            </p:custDataLst>
          </p:nvPr>
        </p:nvCxnSpPr>
        <p:spPr>
          <a:xfrm>
            <a:off x="4551680" y="61766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>
            <p:custDataLst>
              <p:tags r:id="rId46"/>
            </p:custDataLst>
          </p:nvPr>
        </p:nvCxnSpPr>
        <p:spPr>
          <a:xfrm flipV="1">
            <a:off x="4431030" y="639572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>
            <p:custDataLst>
              <p:tags r:id="rId47"/>
            </p:custDataLst>
          </p:nvPr>
        </p:nvCxnSpPr>
        <p:spPr>
          <a:xfrm flipV="1">
            <a:off x="4051935" y="3822700"/>
            <a:ext cx="888365" cy="1206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48"/>
            </p:custDataLst>
          </p:nvPr>
        </p:nvCxnSpPr>
        <p:spPr>
          <a:xfrm flipV="1">
            <a:off x="4077970" y="6509385"/>
            <a:ext cx="888365" cy="1206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>
            <p:custDataLst>
              <p:tags r:id="rId49"/>
            </p:custDataLst>
          </p:nvPr>
        </p:nvSpPr>
        <p:spPr>
          <a:xfrm>
            <a:off x="8552180" y="1196975"/>
            <a:ext cx="1833880" cy="2385695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>
            <p:custDataLst>
              <p:tags r:id="rId50"/>
            </p:custDataLst>
          </p:nvPr>
        </p:nvSpPr>
        <p:spPr>
          <a:xfrm>
            <a:off x="8642985" y="1318895"/>
            <a:ext cx="1644650" cy="216535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椭圆 141"/>
          <p:cNvSpPr/>
          <p:nvPr>
            <p:custDataLst>
              <p:tags r:id="rId51"/>
            </p:custDataLst>
          </p:nvPr>
        </p:nvSpPr>
        <p:spPr>
          <a:xfrm>
            <a:off x="8642985" y="13404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>
            <p:custDataLst>
              <p:tags r:id="rId52"/>
            </p:custDataLst>
          </p:nvPr>
        </p:nvSpPr>
        <p:spPr>
          <a:xfrm>
            <a:off x="10201910" y="13404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>
            <p:custDataLst>
              <p:tags r:id="rId53"/>
            </p:custDataLst>
          </p:nvPr>
        </p:nvCxnSpPr>
        <p:spPr>
          <a:xfrm flipH="1">
            <a:off x="9464675" y="2038350"/>
            <a:ext cx="2369820" cy="1968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>
            <p:custDataLst>
              <p:tags r:id="rId54"/>
            </p:custDataLst>
          </p:nvPr>
        </p:nvCxnSpPr>
        <p:spPr>
          <a:xfrm flipH="1">
            <a:off x="8637270" y="2053590"/>
            <a:ext cx="838835" cy="42227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endCxn id="92" idx="7"/>
          </p:cNvCxnSpPr>
          <p:nvPr>
            <p:custDataLst>
              <p:tags r:id="rId55"/>
            </p:custDataLst>
          </p:nvPr>
        </p:nvCxnSpPr>
        <p:spPr>
          <a:xfrm flipH="1">
            <a:off x="10274300" y="2053590"/>
            <a:ext cx="661035" cy="3892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>
            <p:custDataLst>
              <p:tags r:id="rId56"/>
            </p:custDataLst>
          </p:nvPr>
        </p:nvSpPr>
        <p:spPr>
          <a:xfrm>
            <a:off x="10560050" y="1562100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2     16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>
            <p:custDataLst>
              <p:tags r:id="rId57"/>
            </p:custDataLst>
          </p:nvPr>
        </p:nvSpPr>
        <p:spPr>
          <a:xfrm>
            <a:off x="11007090" y="1752600"/>
            <a:ext cx="110490" cy="10985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>
            <p:custDataLst>
              <p:tags r:id="rId58"/>
            </p:custDataLst>
          </p:nvPr>
        </p:nvCxnSpPr>
        <p:spPr>
          <a:xfrm>
            <a:off x="11042650" y="1723390"/>
            <a:ext cx="0" cy="1682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59"/>
            </p:custDataLst>
          </p:nvPr>
        </p:nvCxnSpPr>
        <p:spPr>
          <a:xfrm>
            <a:off x="11085195" y="1723390"/>
            <a:ext cx="0" cy="1682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>
            <p:custDataLst>
              <p:tags r:id="rId60"/>
            </p:custDataLst>
          </p:nvPr>
        </p:nvCxnSpPr>
        <p:spPr>
          <a:xfrm flipV="1">
            <a:off x="10991850" y="1891665"/>
            <a:ext cx="140970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椭圆 90"/>
          <p:cNvSpPr/>
          <p:nvPr>
            <p:custDataLst>
              <p:tags r:id="rId61"/>
            </p:custDataLst>
          </p:nvPr>
        </p:nvSpPr>
        <p:spPr>
          <a:xfrm>
            <a:off x="8642985" y="243078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椭圆 91"/>
          <p:cNvSpPr/>
          <p:nvPr>
            <p:custDataLst>
              <p:tags r:id="rId62"/>
            </p:custDataLst>
          </p:nvPr>
        </p:nvSpPr>
        <p:spPr>
          <a:xfrm>
            <a:off x="10201910" y="243078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椭圆 92"/>
          <p:cNvSpPr/>
          <p:nvPr>
            <p:custDataLst>
              <p:tags r:id="rId63"/>
            </p:custDataLst>
          </p:nvPr>
        </p:nvSpPr>
        <p:spPr>
          <a:xfrm>
            <a:off x="8642985" y="339280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椭圆 93"/>
          <p:cNvSpPr/>
          <p:nvPr>
            <p:custDataLst>
              <p:tags r:id="rId64"/>
            </p:custDataLst>
          </p:nvPr>
        </p:nvSpPr>
        <p:spPr>
          <a:xfrm>
            <a:off x="10201910" y="339280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>
            <p:custDataLst>
              <p:tags r:id="rId65"/>
            </p:custDataLst>
          </p:nvPr>
        </p:nvSpPr>
        <p:spPr>
          <a:xfrm>
            <a:off x="9426575" y="3403600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99"/>
          <p:cNvSpPr/>
          <p:nvPr>
            <p:custDataLst>
              <p:tags r:id="rId66"/>
            </p:custDataLst>
          </p:nvPr>
        </p:nvSpPr>
        <p:spPr>
          <a:xfrm>
            <a:off x="8602980" y="4181475"/>
            <a:ext cx="1833880" cy="2385695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>
            <p:custDataLst>
              <p:tags r:id="rId67"/>
            </p:custDataLst>
          </p:nvPr>
        </p:nvSpPr>
        <p:spPr>
          <a:xfrm>
            <a:off x="8693785" y="4303395"/>
            <a:ext cx="1644650" cy="216535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椭圆 101"/>
          <p:cNvSpPr/>
          <p:nvPr>
            <p:custDataLst>
              <p:tags r:id="rId68"/>
            </p:custDataLst>
          </p:nvPr>
        </p:nvSpPr>
        <p:spPr>
          <a:xfrm>
            <a:off x="8693785" y="43249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椭圆 102"/>
          <p:cNvSpPr/>
          <p:nvPr>
            <p:custDataLst>
              <p:tags r:id="rId69"/>
            </p:custDataLst>
          </p:nvPr>
        </p:nvSpPr>
        <p:spPr>
          <a:xfrm>
            <a:off x="10252710" y="43249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4" name="直接连接符 103"/>
          <p:cNvCxnSpPr/>
          <p:nvPr>
            <p:custDataLst>
              <p:tags r:id="rId70"/>
            </p:custDataLst>
          </p:nvPr>
        </p:nvCxnSpPr>
        <p:spPr>
          <a:xfrm flipH="1">
            <a:off x="9539605" y="5445125"/>
            <a:ext cx="2437130" cy="2794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>
            <p:custDataLst>
              <p:tags r:id="rId71"/>
            </p:custDataLst>
          </p:nvPr>
        </p:nvCxnSpPr>
        <p:spPr>
          <a:xfrm flipH="1">
            <a:off x="8763000" y="5478145"/>
            <a:ext cx="791845" cy="25781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>
            <p:custDataLst>
              <p:tags r:id="rId72"/>
            </p:custDataLst>
          </p:nvPr>
        </p:nvCxnSpPr>
        <p:spPr>
          <a:xfrm flipH="1">
            <a:off x="10337800" y="5449570"/>
            <a:ext cx="621030" cy="28638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>
            <p:custDataLst>
              <p:tags r:id="rId73"/>
            </p:custDataLst>
          </p:nvPr>
        </p:nvSpPr>
        <p:spPr>
          <a:xfrm>
            <a:off x="10935335" y="4953635"/>
            <a:ext cx="1176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4     12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椭圆 109"/>
          <p:cNvSpPr/>
          <p:nvPr>
            <p:custDataLst>
              <p:tags r:id="rId74"/>
            </p:custDataLst>
          </p:nvPr>
        </p:nvSpPr>
        <p:spPr>
          <a:xfrm>
            <a:off x="11382375" y="5144135"/>
            <a:ext cx="110490" cy="10985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1" name="直接连接符 110"/>
          <p:cNvCxnSpPr/>
          <p:nvPr>
            <p:custDataLst>
              <p:tags r:id="rId75"/>
            </p:custDataLst>
          </p:nvPr>
        </p:nvCxnSpPr>
        <p:spPr>
          <a:xfrm>
            <a:off x="11417935" y="5114925"/>
            <a:ext cx="0" cy="1682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>
            <p:custDataLst>
              <p:tags r:id="rId76"/>
            </p:custDataLst>
          </p:nvPr>
        </p:nvCxnSpPr>
        <p:spPr>
          <a:xfrm>
            <a:off x="11460480" y="5114925"/>
            <a:ext cx="0" cy="1682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>
            <p:custDataLst>
              <p:tags r:id="rId77"/>
            </p:custDataLst>
          </p:nvPr>
        </p:nvCxnSpPr>
        <p:spPr>
          <a:xfrm flipV="1">
            <a:off x="11367135" y="5283200"/>
            <a:ext cx="140970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4" name="椭圆 113"/>
          <p:cNvSpPr/>
          <p:nvPr>
            <p:custDataLst>
              <p:tags r:id="rId78"/>
            </p:custDataLst>
          </p:nvPr>
        </p:nvSpPr>
        <p:spPr>
          <a:xfrm>
            <a:off x="8694420" y="523303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椭圆 114"/>
          <p:cNvSpPr/>
          <p:nvPr>
            <p:custDataLst>
              <p:tags r:id="rId79"/>
            </p:custDataLst>
          </p:nvPr>
        </p:nvSpPr>
        <p:spPr>
          <a:xfrm>
            <a:off x="10253345" y="523303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椭圆 115"/>
          <p:cNvSpPr/>
          <p:nvPr>
            <p:custDataLst>
              <p:tags r:id="rId80"/>
            </p:custDataLst>
          </p:nvPr>
        </p:nvSpPr>
        <p:spPr>
          <a:xfrm>
            <a:off x="8693785" y="637730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椭圆 116"/>
          <p:cNvSpPr/>
          <p:nvPr>
            <p:custDataLst>
              <p:tags r:id="rId81"/>
            </p:custDataLst>
          </p:nvPr>
        </p:nvSpPr>
        <p:spPr>
          <a:xfrm>
            <a:off x="10252710" y="637730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椭圆 118"/>
          <p:cNvSpPr/>
          <p:nvPr>
            <p:custDataLst>
              <p:tags r:id="rId82"/>
            </p:custDataLst>
          </p:nvPr>
        </p:nvSpPr>
        <p:spPr>
          <a:xfrm>
            <a:off x="8693785" y="56838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椭圆 120"/>
          <p:cNvSpPr/>
          <p:nvPr>
            <p:custDataLst>
              <p:tags r:id="rId83"/>
            </p:custDataLst>
          </p:nvPr>
        </p:nvSpPr>
        <p:spPr>
          <a:xfrm>
            <a:off x="10252710" y="5683885"/>
            <a:ext cx="85090" cy="806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" name="直接连接符 121"/>
          <p:cNvCxnSpPr>
            <a:endCxn id="114" idx="5"/>
          </p:cNvCxnSpPr>
          <p:nvPr>
            <p:custDataLst>
              <p:tags r:id="rId84"/>
            </p:custDataLst>
          </p:nvPr>
        </p:nvCxnSpPr>
        <p:spPr>
          <a:xfrm flipH="1" flipV="1">
            <a:off x="8766810" y="5301615"/>
            <a:ext cx="777875" cy="17653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endCxn id="115" idx="6"/>
          </p:cNvCxnSpPr>
          <p:nvPr>
            <p:custDataLst>
              <p:tags r:id="rId85"/>
            </p:custDataLst>
          </p:nvPr>
        </p:nvCxnSpPr>
        <p:spPr>
          <a:xfrm flipH="1" flipV="1">
            <a:off x="10338435" y="5273675"/>
            <a:ext cx="613410" cy="17907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1"/>
          <p:cNvSpPr>
            <a:spLocks noChangeArrowheads="1"/>
          </p:cNvSpPr>
          <p:nvPr>
            <p:custDataLst>
              <p:tags r:id="rId86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21970" y="544258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038600" y="2534920"/>
            <a:ext cx="142240" cy="281940"/>
            <a:chOff x="6856" y="6102"/>
            <a:chExt cx="224" cy="444"/>
          </a:xfrm>
        </p:grpSpPr>
        <p:sp>
          <p:nvSpPr>
            <p:cNvPr id="7" name="椭圆 6"/>
            <p:cNvSpPr/>
            <p:nvPr>
              <p:custDataLst>
                <p:tags r:id="rId87"/>
              </p:custDataLst>
            </p:nvPr>
          </p:nvSpPr>
          <p:spPr>
            <a:xfrm>
              <a:off x="6856" y="6206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88"/>
              </p:custDataLst>
            </p:nvPr>
          </p:nvCxnSpPr>
          <p:spPr>
            <a:xfrm flipH="1">
              <a:off x="6968" y="6102"/>
              <a:ext cx="5" cy="444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038600" y="5256530"/>
            <a:ext cx="142240" cy="281940"/>
            <a:chOff x="6856" y="6102"/>
            <a:chExt cx="224" cy="444"/>
          </a:xfrm>
        </p:grpSpPr>
        <p:sp>
          <p:nvSpPr>
            <p:cNvPr id="11" name="椭圆 10"/>
            <p:cNvSpPr/>
            <p:nvPr>
              <p:custDataLst>
                <p:tags r:id="rId89"/>
              </p:custDataLst>
            </p:nvPr>
          </p:nvSpPr>
          <p:spPr>
            <a:xfrm>
              <a:off x="6856" y="6206"/>
              <a:ext cx="225" cy="225"/>
            </a:xfrm>
            <a:prstGeom prst="ellipse">
              <a:avLst/>
            </a:prstGeom>
            <a:noFill/>
            <a:ln w="19050">
              <a:solidFill>
                <a:schemeClr val="dk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90"/>
              </p:custDataLst>
            </p:nvPr>
          </p:nvCxnSpPr>
          <p:spPr>
            <a:xfrm flipH="1">
              <a:off x="6968" y="6102"/>
              <a:ext cx="5" cy="444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custDataLst>
      <p:tags r:id="rId9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6645" y="1185545"/>
            <a:ext cx="7679055" cy="53117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18835" y="2917190"/>
            <a:ext cx="1267460" cy="398780"/>
            <a:chOff x="9321" y="4594"/>
            <a:chExt cx="1996" cy="628"/>
          </a:xfrm>
        </p:grpSpPr>
        <p:sp>
          <p:nvSpPr>
            <p:cNvPr id="4" name="文本框 3"/>
            <p:cNvSpPr txBox="1"/>
            <p:nvPr/>
          </p:nvSpPr>
          <p:spPr>
            <a:xfrm>
              <a:off x="9745" y="4594"/>
              <a:ext cx="431" cy="58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p>
              <a:endParaRPr lang="en-US" altLang="zh-CN" i="1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21" y="4594"/>
              <a:ext cx="905" cy="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zh-CN" altLang="en-US" sz="2000"/>
                <a:t>（</a:t>
              </a:r>
              <a:r>
                <a:rPr lang="en-US" altLang="zh-CN" sz="2000" i="1"/>
                <a:t>b</a:t>
              </a:r>
              <a:endParaRPr lang="en-US" altLang="zh-CN" sz="2000" i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508" y="4594"/>
              <a:ext cx="387" cy="58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p>
              <a:endParaRPr lang="en-US" altLang="zh-CN" i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412" y="4594"/>
              <a:ext cx="905" cy="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en-US" altLang="zh-CN" sz="2000" i="1"/>
                <a:t>h</a:t>
              </a:r>
              <a:r>
                <a:rPr lang="zh-CN" altLang="en-US" sz="2000"/>
                <a:t>）</a:t>
              </a:r>
              <a:endParaRPr lang="zh-CN" altLang="en-US" sz="2000"/>
            </a:p>
          </p:txBody>
        </p:sp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524635" y="1449705"/>
            <a:ext cx="99809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●</a:t>
            </a:r>
            <a:r>
              <a:rPr 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当集中标注中的某项数值不适用于梁的某个部位时，则将该值在</a:t>
            </a:r>
            <a:r>
              <a:rPr lang="zh-CN" sz="32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原位</a:t>
            </a:r>
            <a:r>
              <a:rPr 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进行注写。</a:t>
            </a: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524635" y="3723005"/>
            <a:ext cx="97396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●因此，梁原位标注表达的是特殊数值，原位标注取值优先于集中标注</a:t>
            </a: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2520" y="4132580"/>
            <a:ext cx="742315" cy="257810"/>
          </a:xfrm>
          <a:prstGeom prst="rect">
            <a:avLst/>
          </a:prstGeom>
        </p:spPr>
      </p:pic>
      <p:pic>
        <p:nvPicPr>
          <p:cNvPr id="25" name="图片 24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3721100" y="1617980"/>
            <a:ext cx="731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梁支座上部纵筋原位标注含通长筋在内的所有纵筋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286448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678370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3619500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4"/>
            </p:custDataLst>
          </p:nvPr>
        </p:nvCxnSpPr>
        <p:spPr>
          <a:xfrm flipV="1">
            <a:off x="4230370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18635" y="2527300"/>
            <a:ext cx="2245995" cy="187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23460" y="2578100"/>
            <a:ext cx="355600" cy="290830"/>
          </a:xfrm>
          <a:prstGeom prst="rect">
            <a:avLst/>
          </a:prstGeom>
        </p:spPr>
      </p:pic>
      <p:cxnSp>
        <p:nvCxnSpPr>
          <p:cNvPr id="18" name="直接连接符 17"/>
          <p:cNvCxnSpPr/>
          <p:nvPr>
            <p:custDataLst>
              <p:tags r:id="rId17"/>
            </p:custDataLst>
          </p:nvPr>
        </p:nvCxnSpPr>
        <p:spPr>
          <a:xfrm flipV="1">
            <a:off x="4381500" y="3948430"/>
            <a:ext cx="667385" cy="12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8"/>
            </p:custDataLst>
          </p:nvPr>
        </p:nvCxnSpPr>
        <p:spPr>
          <a:xfrm flipV="1">
            <a:off x="10039985" y="4437380"/>
            <a:ext cx="667385" cy="12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9"/>
            </p:custDataLst>
          </p:nvPr>
        </p:nvCxnSpPr>
        <p:spPr>
          <a:xfrm flipV="1">
            <a:off x="3096895" y="4636135"/>
            <a:ext cx="8277225" cy="133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20"/>
            </p:custDataLst>
          </p:nvPr>
        </p:nvCxnSpPr>
        <p:spPr>
          <a:xfrm flipV="1">
            <a:off x="3096895" y="4636135"/>
            <a:ext cx="0" cy="17335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1"/>
            </p:custDataLst>
          </p:nvPr>
        </p:nvCxnSpPr>
        <p:spPr>
          <a:xfrm flipV="1">
            <a:off x="11374120" y="4638675"/>
            <a:ext cx="0" cy="17335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374120" y="4632960"/>
            <a:ext cx="0" cy="173355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22"/>
            </p:custDataLst>
          </p:nvPr>
        </p:nvSpPr>
        <p:spPr>
          <a:xfrm>
            <a:off x="8828405" y="25908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23"/>
            </p:custDataLst>
          </p:nvPr>
        </p:nvSpPr>
        <p:spPr>
          <a:xfrm>
            <a:off x="9126855" y="2590800"/>
            <a:ext cx="116205" cy="113665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>
            <p:custDataLst>
              <p:tags r:id="rId24"/>
            </p:custDataLst>
          </p:nvPr>
        </p:nvSpPr>
        <p:spPr>
          <a:xfrm>
            <a:off x="9447530" y="2590800"/>
            <a:ext cx="109855" cy="113665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5"/>
            </p:custDataLst>
          </p:nvPr>
        </p:nvSpPr>
        <p:spPr>
          <a:xfrm>
            <a:off x="1075309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6"/>
            </p:custDataLst>
          </p:nvPr>
        </p:nvSpPr>
        <p:spPr>
          <a:xfrm>
            <a:off x="7538720" y="4568825"/>
            <a:ext cx="32150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27"/>
            </p:custDataLst>
          </p:nvPr>
        </p:nvSpPr>
        <p:spPr>
          <a:xfrm>
            <a:off x="9761855" y="25781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5705" y="2550160"/>
            <a:ext cx="1079500" cy="11423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10295" y="2423160"/>
            <a:ext cx="1292225" cy="13963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9715500" y="4626610"/>
            <a:ext cx="1658620" cy="1905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17" name="图片 1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3721100" y="1617980"/>
            <a:ext cx="731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）“/”分隔表示自上而下分排布置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 flipV="1">
            <a:off x="4381500" y="3948430"/>
            <a:ext cx="667385" cy="127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2"/>
            </p:custDataLst>
          </p:nvPr>
        </p:nvCxnSpPr>
        <p:spPr>
          <a:xfrm>
            <a:off x="9609455" y="4424680"/>
            <a:ext cx="114744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 flipV="1">
            <a:off x="3096895" y="4636135"/>
            <a:ext cx="8277225" cy="133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4"/>
            </p:custDataLst>
          </p:nvPr>
        </p:nvCxnSpPr>
        <p:spPr>
          <a:xfrm flipV="1">
            <a:off x="3096895" y="463613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5"/>
            </p:custDataLst>
          </p:nvPr>
        </p:nvCxnSpPr>
        <p:spPr>
          <a:xfrm flipV="1">
            <a:off x="11374120" y="463867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374120" y="4725035"/>
            <a:ext cx="0" cy="173355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16"/>
            </p:custDataLst>
          </p:nvPr>
        </p:nvSpPr>
        <p:spPr>
          <a:xfrm>
            <a:off x="8828405" y="25908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17"/>
            </p:custDataLst>
          </p:nvPr>
        </p:nvSpPr>
        <p:spPr>
          <a:xfrm>
            <a:off x="8828405" y="2755265"/>
            <a:ext cx="116205" cy="113665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>
            <p:custDataLst>
              <p:tags r:id="rId18"/>
            </p:custDataLst>
          </p:nvPr>
        </p:nvSpPr>
        <p:spPr>
          <a:xfrm>
            <a:off x="9772650" y="2755265"/>
            <a:ext cx="109855" cy="113665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19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0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21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2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557385" y="4003675"/>
            <a:ext cx="1289050" cy="3536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5"/>
            </p:custDataLst>
          </p:nvPr>
        </p:nvSpPr>
        <p:spPr>
          <a:xfrm>
            <a:off x="1099629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6"/>
            </p:custDataLst>
          </p:nvPr>
        </p:nvSpPr>
        <p:spPr>
          <a:xfrm>
            <a:off x="7538085" y="4561840"/>
            <a:ext cx="346011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27"/>
            </p:custDataLst>
          </p:nvPr>
        </p:nvSpPr>
        <p:spPr>
          <a:xfrm>
            <a:off x="9768840" y="2604135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4115" y="2528570"/>
            <a:ext cx="1132840" cy="115379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2355" y="2421255"/>
            <a:ext cx="1364615" cy="13773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9461500" y="4748530"/>
            <a:ext cx="1912620" cy="5080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25" name="图片 24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3721100" y="1617980"/>
            <a:ext cx="788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）“+”相联表示同排纵筋直径不同，角部纵筋在前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 flipV="1">
            <a:off x="4381500" y="3948430"/>
            <a:ext cx="667385" cy="127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2"/>
            </p:custDataLst>
          </p:nvPr>
        </p:nvCxnSpPr>
        <p:spPr>
          <a:xfrm>
            <a:off x="9609455" y="4483735"/>
            <a:ext cx="114744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 flipV="1">
            <a:off x="3096895" y="4636135"/>
            <a:ext cx="8277225" cy="133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4"/>
            </p:custDataLst>
          </p:nvPr>
        </p:nvCxnSpPr>
        <p:spPr>
          <a:xfrm flipV="1">
            <a:off x="3096895" y="463613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5"/>
            </p:custDataLst>
          </p:nvPr>
        </p:nvCxnSpPr>
        <p:spPr>
          <a:xfrm flipV="1">
            <a:off x="11374120" y="463867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374120" y="4652010"/>
            <a:ext cx="0" cy="173355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16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8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9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259570" y="4121150"/>
            <a:ext cx="1591310" cy="281305"/>
          </a:xfrm>
          <a:prstGeom prst="rect">
            <a:avLst/>
          </a:prstGeom>
        </p:spPr>
      </p:pic>
      <p:sp>
        <p:nvSpPr>
          <p:cNvPr id="33" name="椭圆 32"/>
          <p:cNvSpPr/>
          <p:nvPr>
            <p:custDataLst>
              <p:tags r:id="rId22"/>
            </p:custDataLst>
          </p:nvPr>
        </p:nvSpPr>
        <p:spPr>
          <a:xfrm>
            <a:off x="8828405" y="25908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23"/>
            </p:custDataLst>
          </p:nvPr>
        </p:nvSpPr>
        <p:spPr>
          <a:xfrm>
            <a:off x="9166860" y="259080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>
            <p:custDataLst>
              <p:tags r:id="rId24"/>
            </p:custDataLst>
          </p:nvPr>
        </p:nvSpPr>
        <p:spPr>
          <a:xfrm>
            <a:off x="9469755" y="259080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5"/>
            </p:custDataLst>
          </p:nvPr>
        </p:nvSpPr>
        <p:spPr>
          <a:xfrm>
            <a:off x="1084643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6"/>
            </p:custDataLst>
          </p:nvPr>
        </p:nvSpPr>
        <p:spPr>
          <a:xfrm>
            <a:off x="7538085" y="4570095"/>
            <a:ext cx="331279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27"/>
            </p:custDataLst>
          </p:nvPr>
        </p:nvSpPr>
        <p:spPr>
          <a:xfrm>
            <a:off x="9723120" y="25908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4115" y="2528570"/>
            <a:ext cx="1090295" cy="116395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99500" y="2425700"/>
            <a:ext cx="1280160" cy="13620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9884410" y="4651375"/>
            <a:ext cx="1510665" cy="3810"/>
          </a:xfrm>
          <a:prstGeom prst="line">
            <a:avLst/>
          </a:prstGeom>
          <a:ln w="38100">
            <a:solidFill>
              <a:srgbClr val="F20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矩形 28"/>
          <p:cNvSpPr/>
          <p:nvPr>
            <p:custDataLst>
              <p:tags r:id="rId1"/>
            </p:custDataLst>
          </p:nvPr>
        </p:nvSpPr>
        <p:spPr bwMode="auto">
          <a:xfrm>
            <a:off x="3621405" y="0"/>
            <a:ext cx="71755" cy="6858000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square" anchor="ctr">
            <a:normAutofit/>
          </a:bodyPr>
          <a:p>
            <a:pPr algn="ctr">
              <a:lnSpc>
                <a:spcPct val="130000"/>
              </a:lnSpc>
            </a:pPr>
            <a:endParaRPr sz="18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"/>
            </p:custDataLst>
          </p:nvPr>
        </p:nvSpPr>
        <p:spPr bwMode="auto">
          <a:xfrm>
            <a:off x="3339465" y="1206183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974465" y="1333183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识图原理</a:t>
            </a:r>
            <a:endParaRPr lang="en-US" altLang="zh-CN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1" name="椭圆 30"/>
          <p:cNvSpPr/>
          <p:nvPr>
            <p:custDataLst>
              <p:tags r:id="rId4"/>
            </p:custDataLst>
          </p:nvPr>
        </p:nvSpPr>
        <p:spPr bwMode="auto">
          <a:xfrm>
            <a:off x="3339465" y="2925128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974465" y="3047683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钢筋计算</a:t>
            </a:r>
            <a:endParaRPr lang="zh-CN" altLang="en-US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TextBox 9"/>
          <p:cNvSpPr txBox="1"/>
          <p:nvPr>
            <p:custDataLst>
              <p:tags r:id="rId6"/>
            </p:custDataLst>
          </p:nvPr>
        </p:nvSpPr>
        <p:spPr>
          <a:xfrm>
            <a:off x="2536190" y="2316685"/>
            <a:ext cx="459740" cy="1318260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anchor="b" anchorCtr="0">
            <a:normAutofit fontScale="90000"/>
          </a:bodyPr>
          <a:p>
            <a:pPr algn="ctr"/>
            <a:r>
              <a:rPr lang="en-US" altLang="zh-CN" sz="18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等线 Light" panose="02010600030101010101" charset="-122"/>
                <a:sym typeface="Arial" panose="020B0604020202020204" pitchFamily="34" charset="0"/>
              </a:rPr>
              <a:t>CONTENTS</a:t>
            </a:r>
            <a:endParaRPr lang="en-US" altLang="zh-CN" sz="18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等线 Light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5" name="文本框 99"/>
          <p:cNvSpPr txBox="1"/>
          <p:nvPr>
            <p:custDataLst>
              <p:tags r:id="rId7"/>
            </p:custDataLst>
          </p:nvPr>
        </p:nvSpPr>
        <p:spPr>
          <a:xfrm>
            <a:off x="1605915" y="900000"/>
            <a:ext cx="921385" cy="28492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normAutofit lnSpcReduction="1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8"/>
            </p:custDataLst>
          </p:nvPr>
        </p:nvSpPr>
        <p:spPr bwMode="auto">
          <a:xfrm>
            <a:off x="3339465" y="4503103"/>
            <a:ext cx="635000" cy="635000"/>
          </a:xfrm>
          <a:prstGeom prst="ellipse">
            <a:avLst/>
          </a:prstGeom>
          <a:solidFill>
            <a:schemeClr val="lt2"/>
          </a:solidFill>
          <a:ln w="57150">
            <a:solidFill>
              <a:schemeClr val="lt1"/>
            </a:solidFill>
            <a:round/>
          </a:ln>
        </p:spPr>
        <p:txBody>
          <a:bodyPr rot="0" spcFirstLastPara="0" vert="horz" wrap="square" lIns="91440" tIns="46800" rIns="91440" bIns="46800" anchor="ctr" anchorCtr="1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974465" y="4635183"/>
            <a:ext cx="2439035" cy="38100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b="1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钢筋绑扎实训</a:t>
            </a:r>
            <a:endParaRPr lang="zh-CN" altLang="en-US" sz="27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17" name="图片 1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6" name="图片 1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0"/>
            </p:custDataLst>
          </p:nvPr>
        </p:nvSpPr>
        <p:spPr>
          <a:xfrm>
            <a:off x="3721100" y="1617980"/>
            <a:ext cx="788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）若中间支座仅在一端注写，则表示另一端配筋相同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 flipV="1">
            <a:off x="4381500" y="3948430"/>
            <a:ext cx="667385" cy="12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2"/>
            </p:custDataLst>
          </p:nvPr>
        </p:nvCxnSpPr>
        <p:spPr>
          <a:xfrm flipV="1">
            <a:off x="7616190" y="4489450"/>
            <a:ext cx="934720" cy="1016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5476240" y="4648200"/>
            <a:ext cx="351345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14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7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621905" y="4194175"/>
            <a:ext cx="742315" cy="2578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958205" y="4231640"/>
            <a:ext cx="742315" cy="257810"/>
          </a:xfrm>
          <a:prstGeom prst="rect">
            <a:avLst/>
          </a:prstGeom>
          <a:ln>
            <a:solidFill>
              <a:schemeClr val="dk1"/>
            </a:solidFill>
            <a:prstDash val="sysDot"/>
          </a:ln>
        </p:spPr>
      </p:pic>
      <p:sp>
        <p:nvSpPr>
          <p:cNvPr id="33" name="椭圆 32"/>
          <p:cNvSpPr/>
          <p:nvPr>
            <p:custDataLst>
              <p:tags r:id="rId21"/>
            </p:custDataLst>
          </p:nvPr>
        </p:nvSpPr>
        <p:spPr>
          <a:xfrm>
            <a:off x="8828405" y="259080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>
            <p:custDataLst>
              <p:tags r:id="rId22"/>
            </p:custDataLst>
          </p:nvPr>
        </p:nvSpPr>
        <p:spPr>
          <a:xfrm>
            <a:off x="9455150" y="2590800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>
            <p:custDataLst>
              <p:tags r:id="rId23"/>
            </p:custDataLst>
          </p:nvPr>
        </p:nvSpPr>
        <p:spPr>
          <a:xfrm>
            <a:off x="9136380" y="2590800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4"/>
            </p:custDataLst>
          </p:nvPr>
        </p:nvSpPr>
        <p:spPr>
          <a:xfrm>
            <a:off x="1059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5"/>
            </p:custDataLst>
          </p:nvPr>
        </p:nvSpPr>
        <p:spPr>
          <a:xfrm>
            <a:off x="7538085" y="4537075"/>
            <a:ext cx="3069590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26"/>
            </p:custDataLst>
          </p:nvPr>
        </p:nvSpPr>
        <p:spPr>
          <a:xfrm>
            <a:off x="9773920" y="2578100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28405" y="2528570"/>
            <a:ext cx="1056640" cy="141922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17280" y="2380615"/>
            <a:ext cx="1268730" cy="16941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2197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" name="图片 1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9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0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48885" y="3592830"/>
            <a:ext cx="829310" cy="3556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50410" y="5187950"/>
            <a:ext cx="1301750" cy="31242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87740" y="5187950"/>
            <a:ext cx="1301750" cy="31242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39115" y="41706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17"/>
            </p:custDataLst>
          </p:nvPr>
        </p:nvSpPr>
        <p:spPr>
          <a:xfrm>
            <a:off x="3721100" y="1617980"/>
            <a:ext cx="731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）“/”分隔表示自上而下分排布置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8"/>
            </p:custDataLst>
          </p:nvPr>
        </p:nvCxnSpPr>
        <p:spPr>
          <a:xfrm rot="10800000" flipV="1">
            <a:off x="3096895" y="4967605"/>
            <a:ext cx="8277225" cy="133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9"/>
            </p:custDataLst>
          </p:nvPr>
        </p:nvCxnSpPr>
        <p:spPr>
          <a:xfrm rot="10800000" flipV="1">
            <a:off x="11374120" y="480758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0"/>
            </p:custDataLst>
          </p:nvPr>
        </p:nvCxnSpPr>
        <p:spPr>
          <a:xfrm rot="10800000" flipV="1">
            <a:off x="3096895" y="480504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21"/>
            </p:custDataLst>
          </p:nvPr>
        </p:nvSpPr>
        <p:spPr>
          <a:xfrm>
            <a:off x="8828405" y="3823335"/>
            <a:ext cx="113665" cy="113665"/>
          </a:xfrm>
          <a:prstGeom prst="ellipse">
            <a:avLst/>
          </a:prstGeom>
          <a:solidFill>
            <a:srgbClr val="ED5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22"/>
            </p:custDataLst>
          </p:nvPr>
        </p:nvSpPr>
        <p:spPr>
          <a:xfrm>
            <a:off x="9772650" y="3823335"/>
            <a:ext cx="111760" cy="113665"/>
          </a:xfrm>
          <a:prstGeom prst="ellipse">
            <a:avLst/>
          </a:prstGeom>
          <a:solidFill>
            <a:srgbClr val="ED5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23"/>
            </p:custDataLst>
          </p:nvPr>
        </p:nvSpPr>
        <p:spPr>
          <a:xfrm>
            <a:off x="8825865" y="3663315"/>
            <a:ext cx="11620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>
            <p:custDataLst>
              <p:tags r:id="rId24"/>
            </p:custDataLst>
          </p:nvPr>
        </p:nvSpPr>
        <p:spPr>
          <a:xfrm>
            <a:off x="9779635" y="3663315"/>
            <a:ext cx="10985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>
            <p:custDataLst>
              <p:tags r:id="rId25"/>
            </p:custDataLst>
          </p:nvPr>
        </p:nvCxnSpPr>
        <p:spPr>
          <a:xfrm>
            <a:off x="8664575" y="5541010"/>
            <a:ext cx="11474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>
            <p:custDataLst>
              <p:tags r:id="rId26"/>
            </p:custDataLst>
          </p:nvPr>
        </p:nvCxnSpPr>
        <p:spPr>
          <a:xfrm>
            <a:off x="4589145" y="5541010"/>
            <a:ext cx="114744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rot="10800000" flipV="1">
            <a:off x="3096895" y="5035550"/>
            <a:ext cx="8277225" cy="13335"/>
          </a:xfrm>
          <a:prstGeom prst="line">
            <a:avLst/>
          </a:prstGeom>
          <a:ln w="19050">
            <a:solidFill>
              <a:srgbClr val="DF1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10800000" flipV="1">
            <a:off x="11374120" y="4875530"/>
            <a:ext cx="0" cy="173355"/>
          </a:xfrm>
          <a:prstGeom prst="line">
            <a:avLst/>
          </a:prstGeom>
          <a:ln w="19050">
            <a:solidFill>
              <a:srgbClr val="DF1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10800000" flipV="1">
            <a:off x="3096895" y="4872990"/>
            <a:ext cx="0" cy="173355"/>
          </a:xfrm>
          <a:prstGeom prst="line">
            <a:avLst/>
          </a:prstGeom>
          <a:ln w="19050">
            <a:solidFill>
              <a:srgbClr val="DF1F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27"/>
            </p:custDataLst>
          </p:nvPr>
        </p:nvSpPr>
        <p:spPr>
          <a:xfrm>
            <a:off x="1072070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8"/>
            </p:custDataLst>
          </p:nvPr>
        </p:nvSpPr>
        <p:spPr>
          <a:xfrm>
            <a:off x="7534910" y="4548505"/>
            <a:ext cx="318579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4910" y="2782570"/>
            <a:ext cx="1101090" cy="12382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3940" y="2646045"/>
            <a:ext cx="1369060" cy="15163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3721100" y="1617980"/>
            <a:ext cx="788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）“+”相联表示同排纵筋直径不同，角部纵筋在前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8"/>
            </p:custDataLst>
          </p:nvPr>
        </p:nvCxnSpPr>
        <p:spPr>
          <a:xfrm flipV="1">
            <a:off x="8409940" y="5549265"/>
            <a:ext cx="1527810" cy="1778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9"/>
            </p:custDataLst>
          </p:nvPr>
        </p:nvCxnSpPr>
        <p:spPr>
          <a:xfrm rot="10800000" flipV="1">
            <a:off x="3096895" y="4971415"/>
            <a:ext cx="8277225" cy="133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 rot="10800000" flipV="1">
            <a:off x="11374120" y="481139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1"/>
            </p:custDataLst>
          </p:nvPr>
        </p:nvCxnSpPr>
        <p:spPr>
          <a:xfrm rot="10800000" flipV="1">
            <a:off x="3096895" y="480885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12"/>
            </p:custDataLst>
          </p:nvPr>
        </p:nvSpPr>
        <p:spPr>
          <a:xfrm>
            <a:off x="8809990" y="384556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13"/>
            </p:custDataLst>
          </p:nvPr>
        </p:nvSpPr>
        <p:spPr>
          <a:xfrm>
            <a:off x="9754235" y="3845560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>
            <p:custDataLst>
              <p:tags r:id="rId14"/>
            </p:custDataLst>
          </p:nvPr>
        </p:nvSpPr>
        <p:spPr>
          <a:xfrm>
            <a:off x="9148445" y="384556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>
            <p:custDataLst>
              <p:tags r:id="rId15"/>
            </p:custDataLst>
          </p:nvPr>
        </p:nvSpPr>
        <p:spPr>
          <a:xfrm>
            <a:off x="9451340" y="384556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7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39115" y="41706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18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9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20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1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048885" y="3592830"/>
            <a:ext cx="829310" cy="3556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493260" y="5156835"/>
            <a:ext cx="1591310" cy="28130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95970" y="5156835"/>
            <a:ext cx="1591310" cy="281305"/>
          </a:xfrm>
          <a:prstGeom prst="rect">
            <a:avLst/>
          </a:prstGeom>
        </p:spPr>
      </p:pic>
      <p:cxnSp>
        <p:nvCxnSpPr>
          <p:cNvPr id="48" name="直接连接符 47"/>
          <p:cNvCxnSpPr/>
          <p:nvPr>
            <p:custDataLst>
              <p:tags r:id="rId26"/>
            </p:custDataLst>
          </p:nvPr>
        </p:nvCxnSpPr>
        <p:spPr>
          <a:xfrm flipV="1">
            <a:off x="4699635" y="5549265"/>
            <a:ext cx="1527810" cy="1778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0800000" flipV="1">
            <a:off x="3096895" y="4958080"/>
            <a:ext cx="8277225" cy="13335"/>
          </a:xfrm>
          <a:prstGeom prst="line">
            <a:avLst/>
          </a:prstGeom>
          <a:ln w="19050">
            <a:solidFill>
              <a:srgbClr val="E41A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0800000" flipV="1">
            <a:off x="11374120" y="4798060"/>
            <a:ext cx="0" cy="173355"/>
          </a:xfrm>
          <a:prstGeom prst="line">
            <a:avLst/>
          </a:prstGeom>
          <a:ln w="19050">
            <a:solidFill>
              <a:srgbClr val="E41A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10800000" flipV="1">
            <a:off x="3096895" y="4795520"/>
            <a:ext cx="0" cy="173355"/>
          </a:xfrm>
          <a:prstGeom prst="line">
            <a:avLst/>
          </a:prstGeom>
          <a:ln w="19050">
            <a:solidFill>
              <a:srgbClr val="E41A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27"/>
            </p:custDataLst>
          </p:nvPr>
        </p:nvSpPr>
        <p:spPr>
          <a:xfrm>
            <a:off x="10718165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28"/>
            </p:custDataLst>
          </p:nvPr>
        </p:nvSpPr>
        <p:spPr>
          <a:xfrm>
            <a:off x="7538085" y="4559300"/>
            <a:ext cx="3180080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83955" y="2687320"/>
            <a:ext cx="1132205" cy="1322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22030" y="2529205"/>
            <a:ext cx="1449070" cy="16078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5" name="图片 3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7" name="图片 16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9800" y="5150485"/>
            <a:ext cx="1263650" cy="341630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3721100" y="1617980"/>
            <a:ext cx="788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）括号内的负数表示不伸入支座的根数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9"/>
            </p:custDataLst>
          </p:nvPr>
        </p:nvCxnSpPr>
        <p:spPr>
          <a:xfrm>
            <a:off x="8559800" y="5492115"/>
            <a:ext cx="1333500" cy="635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0"/>
            </p:custDataLst>
          </p:nvPr>
        </p:nvCxnSpPr>
        <p:spPr>
          <a:xfrm rot="10800000" flipV="1">
            <a:off x="3096895" y="4971415"/>
            <a:ext cx="8277225" cy="133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1"/>
            </p:custDataLst>
          </p:nvPr>
        </p:nvCxnSpPr>
        <p:spPr>
          <a:xfrm rot="10800000" flipV="1">
            <a:off x="11374120" y="481139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2"/>
            </p:custDataLst>
          </p:nvPr>
        </p:nvCxnSpPr>
        <p:spPr>
          <a:xfrm rot="10800000" flipV="1">
            <a:off x="3096895" y="4808855"/>
            <a:ext cx="0" cy="17335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725170" y="1625600"/>
            <a:ext cx="23717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l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梁支座上部纵筋</a:t>
            </a:r>
            <a:endParaRPr lang="zh-CN" altLang="en-US" sz="2400" b="1">
              <a:solidFill>
                <a:schemeClr val="l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730250" y="41783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梁下部纵筋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39115" y="41706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15"/>
            </p:custDataLst>
          </p:nvPr>
        </p:nvSpPr>
        <p:spPr>
          <a:xfrm>
            <a:off x="286385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16"/>
            </p:custDataLst>
          </p:nvPr>
        </p:nvSpPr>
        <p:spPr>
          <a:xfrm>
            <a:off x="6783070" y="4406900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7"/>
            </p:custDataLst>
          </p:nvPr>
        </p:nvSpPr>
        <p:spPr>
          <a:xfrm>
            <a:off x="3618865" y="4559300"/>
            <a:ext cx="3164205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8"/>
            </p:custDataLst>
          </p:nvPr>
        </p:nvCxnSpPr>
        <p:spPr>
          <a:xfrm flipV="1">
            <a:off x="4229735" y="2527300"/>
            <a:ext cx="10795" cy="212090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18000" y="2527300"/>
            <a:ext cx="2245995" cy="1879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22825" y="2578100"/>
            <a:ext cx="355600" cy="29083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48885" y="3592830"/>
            <a:ext cx="829310" cy="355600"/>
          </a:xfrm>
          <a:prstGeom prst="rect">
            <a:avLst/>
          </a:prstGeom>
        </p:spPr>
      </p:pic>
      <p:cxnSp>
        <p:nvCxnSpPr>
          <p:cNvPr id="48" name="直接连接符 47"/>
          <p:cNvCxnSpPr/>
          <p:nvPr>
            <p:custDataLst>
              <p:tags r:id="rId22"/>
            </p:custDataLst>
          </p:nvPr>
        </p:nvCxnSpPr>
        <p:spPr>
          <a:xfrm>
            <a:off x="4614545" y="5516245"/>
            <a:ext cx="1283970" cy="127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4545" y="5156835"/>
            <a:ext cx="1263650" cy="341630"/>
          </a:xfrm>
          <a:prstGeom prst="rect">
            <a:avLst/>
          </a:prstGeom>
        </p:spPr>
      </p:pic>
      <p:cxnSp>
        <p:nvCxnSpPr>
          <p:cNvPr id="52" name="直接连接符 51"/>
          <p:cNvCxnSpPr/>
          <p:nvPr/>
        </p:nvCxnSpPr>
        <p:spPr>
          <a:xfrm flipH="1">
            <a:off x="4014470" y="4971415"/>
            <a:ext cx="2276475" cy="0"/>
          </a:xfrm>
          <a:prstGeom prst="line">
            <a:avLst/>
          </a:prstGeom>
          <a:ln w="28575">
            <a:solidFill>
              <a:srgbClr val="E41A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978140" y="4971415"/>
            <a:ext cx="2276475" cy="0"/>
          </a:xfrm>
          <a:prstGeom prst="line">
            <a:avLst/>
          </a:prstGeom>
          <a:ln w="28575">
            <a:solidFill>
              <a:srgbClr val="E41A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>
            <p:custDataLst>
              <p:tags r:id="rId23"/>
            </p:custDataLst>
          </p:nvPr>
        </p:nvSpPr>
        <p:spPr>
          <a:xfrm>
            <a:off x="8221980" y="2463800"/>
            <a:ext cx="1294130" cy="160655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24"/>
            </p:custDataLst>
          </p:nvPr>
        </p:nvSpPr>
        <p:spPr>
          <a:xfrm>
            <a:off x="8348980" y="2590800"/>
            <a:ext cx="1056005" cy="13589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>
            <p:custDataLst>
              <p:tags r:id="rId25"/>
            </p:custDataLst>
          </p:nvPr>
        </p:nvSpPr>
        <p:spPr>
          <a:xfrm>
            <a:off x="8348980" y="383413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26"/>
            </p:custDataLst>
          </p:nvPr>
        </p:nvSpPr>
        <p:spPr>
          <a:xfrm>
            <a:off x="9293225" y="3823335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7"/>
            </p:custDataLst>
          </p:nvPr>
        </p:nvSpPr>
        <p:spPr>
          <a:xfrm>
            <a:off x="8647430" y="2872740"/>
            <a:ext cx="459740" cy="795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支座边</a:t>
            </a: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>
            <p:custDataLst>
              <p:tags r:id="rId28"/>
            </p:custDataLst>
          </p:nvPr>
        </p:nvSpPr>
        <p:spPr>
          <a:xfrm>
            <a:off x="10727055" y="2463800"/>
            <a:ext cx="1294130" cy="160655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>
            <p:custDataLst>
              <p:tags r:id="rId29"/>
            </p:custDataLst>
          </p:nvPr>
        </p:nvSpPr>
        <p:spPr>
          <a:xfrm>
            <a:off x="10854055" y="2590800"/>
            <a:ext cx="1056005" cy="13589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>
            <p:custDataLst>
              <p:tags r:id="rId30"/>
            </p:custDataLst>
          </p:nvPr>
        </p:nvSpPr>
        <p:spPr>
          <a:xfrm>
            <a:off x="10854055" y="3834130"/>
            <a:ext cx="113665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>
            <p:custDataLst>
              <p:tags r:id="rId31"/>
            </p:custDataLst>
          </p:nvPr>
        </p:nvSpPr>
        <p:spPr>
          <a:xfrm>
            <a:off x="11798300" y="3823335"/>
            <a:ext cx="111760" cy="113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>
            <p:custDataLst>
              <p:tags r:id="rId32"/>
            </p:custDataLst>
          </p:nvPr>
        </p:nvSpPr>
        <p:spPr>
          <a:xfrm>
            <a:off x="11174095" y="384556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33"/>
            </p:custDataLst>
          </p:nvPr>
        </p:nvSpPr>
        <p:spPr>
          <a:xfrm>
            <a:off x="11476990" y="3845560"/>
            <a:ext cx="87630" cy="91440"/>
          </a:xfrm>
          <a:prstGeom prst="ellipse">
            <a:avLst/>
          </a:prstGeom>
          <a:solidFill>
            <a:srgbClr val="F20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34"/>
            </p:custDataLst>
          </p:nvPr>
        </p:nvSpPr>
        <p:spPr>
          <a:xfrm>
            <a:off x="11152505" y="2797175"/>
            <a:ext cx="459740" cy="795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跨   中</a:t>
            </a: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5"/>
            </p:custDataLst>
          </p:nvPr>
        </p:nvSpPr>
        <p:spPr>
          <a:xfrm>
            <a:off x="10773410" y="4396105"/>
            <a:ext cx="755015" cy="838200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6"/>
            </p:custDataLst>
          </p:nvPr>
        </p:nvSpPr>
        <p:spPr>
          <a:xfrm>
            <a:off x="7559675" y="4559300"/>
            <a:ext cx="3205480" cy="54673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2881630" y="1769745"/>
            <a:ext cx="844550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   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梁原位标注表达的是特殊数值，原位标注取值优先于集中标注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1.梁支座上部纵筋：含通长筋在内的所有纵筋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     （1）“/”分隔表示自上而下分排布置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     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（2）“+”相联表示同排纵筋直径不同，角部纵筋在前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     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（3）若中间支座仅在一端注写，则表示另一端配筋相同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2.梁下部纵筋：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       （1）“/”分隔表示自上而下分排布置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       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（2）“+”相联表示同排纵筋直径不同，角部纵筋在前</a:t>
            </a:r>
            <a:r>
              <a:rPr 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</a:t>
            </a:r>
            <a:r>
              <a:rPr 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        （3）括号内的负数表示不伸入支座的根数</a:t>
            </a: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3845" y="121602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梁原位标注平法制图规则：</a:t>
            </a:r>
            <a:endParaRPr lang="en-US" altLang="en-US" sz="20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1"/>
            </p:custDataLst>
          </p:nvPr>
        </p:nvSpPr>
        <p:spPr>
          <a:xfrm>
            <a:off x="2827655" y="4353560"/>
            <a:ext cx="6536690" cy="517525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dirty="0">
                <a:solidFill>
                  <a:schemeClr val="dk1"/>
                </a:solidFill>
                <a:sym typeface="Arial" panose="020B0604020202020204" pitchFamily="34" charset="0"/>
              </a:rPr>
              <a:t>梁钢筋构造</a:t>
            </a:r>
            <a:endParaRPr lang="en-US" altLang="zh-CN" sz="1600" dirty="0">
              <a:solidFill>
                <a:schemeClr val="dk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>
          <a:xfrm>
            <a:off x="2827655" y="3518217"/>
            <a:ext cx="6536690" cy="835660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/>
                </a:solidFill>
              </a:rPr>
              <a:t>钢筋计算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  <p:sp>
        <p:nvSpPr>
          <p:cNvPr id="8" name="标题 6"/>
          <p:cNvSpPr txBox="1"/>
          <p:nvPr>
            <p:custDataLst>
              <p:tags r:id="rId3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 02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r"/>
            <a:r>
              <a:rPr>
                <a:solidFill>
                  <a:schemeClr val="bg1">
                    <a:lumMod val="50000"/>
                  </a:schemeClr>
                </a:solidFill>
                <a:sym typeface="+mn-ea"/>
              </a:rPr>
              <a:t>楼层框架梁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+mn-ea"/>
              </a:rPr>
              <a:t>KL</a:t>
            </a:r>
            <a:r>
              <a:rPr smtClean="0">
                <a:solidFill>
                  <a:schemeClr val="bg1">
                    <a:lumMod val="50000"/>
                  </a:schemeClr>
                </a:solidFill>
                <a:sym typeface="+mn-ea"/>
              </a:rPr>
              <a:t>纵筋构造详图</a:t>
            </a:r>
            <a:endParaRPr lang="zh-CN" altLang="en-US" smtClean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pic>
        <p:nvPicPr>
          <p:cNvPr id="3074" name="Picture 2" descr="抗震框架梁钢筋构造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5"/>
          <a:stretch>
            <a:fillRect/>
          </a:stretch>
        </p:blipFill>
        <p:spPr bwMode="auto">
          <a:xfrm>
            <a:off x="2408555" y="1226185"/>
            <a:ext cx="6858000" cy="356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63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9"/>
          <a:stretch>
            <a:fillRect/>
          </a:stretch>
        </p:blipFill>
        <p:spPr bwMode="auto">
          <a:xfrm>
            <a:off x="1762125" y="5003799"/>
            <a:ext cx="8667756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r"/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sym typeface="+mn-ea"/>
              </a:rPr>
              <a:t>KL</a:t>
            </a:r>
            <a:r>
              <a:rPr smtClean="0">
                <a:solidFill>
                  <a:schemeClr val="bg1">
                    <a:lumMod val="50000"/>
                  </a:schemeClr>
                </a:solidFill>
                <a:sym typeface="+mn-ea"/>
              </a:rPr>
              <a:t>纵</a:t>
            </a:r>
            <a:r>
              <a:rPr>
                <a:solidFill>
                  <a:schemeClr val="bg1">
                    <a:lumMod val="50000"/>
                  </a:schemeClr>
                </a:solidFill>
                <a:sym typeface="+mn-ea"/>
              </a:rPr>
              <a:t>筋在端支座的</a:t>
            </a:r>
            <a:r>
              <a:rPr smtClean="0">
                <a:solidFill>
                  <a:schemeClr val="bg1">
                    <a:lumMod val="50000"/>
                  </a:schemeClr>
                </a:solidFill>
                <a:sym typeface="+mn-ea"/>
              </a:rPr>
              <a:t>锚固构造</a:t>
            </a:r>
            <a:endParaRPr lang="zh-CN" altLang="en-US" smtClean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641483"/>
            <a:ext cx="10852237" cy="5388907"/>
          </a:xfrm>
        </p:spPr>
        <p:txBody>
          <a:bodyPr/>
          <a:p>
            <a:pPr marL="0" indent="0">
              <a:buNone/>
            </a:pPr>
            <a:r>
              <a:rPr b="1" smtClean="0">
                <a:solidFill>
                  <a:srgbClr val="003399"/>
                </a:solidFill>
                <a:sym typeface="+mn-ea"/>
              </a:rPr>
              <a:t>（</a:t>
            </a:r>
            <a:r>
              <a:rPr lang="en-US" altLang="zh-CN" b="1">
                <a:solidFill>
                  <a:srgbClr val="003399"/>
                </a:solidFill>
                <a:sym typeface="+mn-ea"/>
              </a:rPr>
              <a:t>1</a:t>
            </a:r>
            <a:r>
              <a:rPr b="1">
                <a:solidFill>
                  <a:srgbClr val="003399"/>
                </a:solidFill>
                <a:sym typeface="+mn-ea"/>
              </a:rPr>
              <a:t>） 端支座直锚</a:t>
            </a:r>
            <a:r>
              <a:rPr lang="en-US" altLang="zh-CN" b="1">
                <a:solidFill>
                  <a:srgbClr val="003399"/>
                </a:solidFill>
                <a:sym typeface="+mn-ea"/>
              </a:rPr>
              <a:t>               </a:t>
            </a:r>
            <a:r>
              <a:rPr b="1">
                <a:solidFill>
                  <a:srgbClr val="003399"/>
                </a:solidFill>
                <a:sym typeface="+mn-ea"/>
              </a:rPr>
              <a:t>（</a:t>
            </a:r>
            <a:r>
              <a:rPr lang="en-US" altLang="zh-CN" b="1">
                <a:solidFill>
                  <a:srgbClr val="003399"/>
                </a:solidFill>
                <a:sym typeface="+mn-ea"/>
              </a:rPr>
              <a:t>2</a:t>
            </a:r>
            <a:r>
              <a:rPr b="1">
                <a:solidFill>
                  <a:srgbClr val="003399"/>
                </a:solidFill>
                <a:sym typeface="+mn-ea"/>
              </a:rPr>
              <a:t>）端支座弯锚</a:t>
            </a:r>
            <a:r>
              <a:rPr lang="en-US" altLang="zh-CN" b="1">
                <a:solidFill>
                  <a:srgbClr val="003399"/>
                </a:solidFill>
                <a:sym typeface="+mn-ea"/>
              </a:rPr>
              <a:t>                                         </a:t>
            </a:r>
            <a:r>
              <a:rPr b="1" kern="0" smtClean="0">
                <a:solidFill>
                  <a:srgbClr val="003399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kern="0" smtClean="0">
                <a:solidFill>
                  <a:srgbClr val="003399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3</a:t>
            </a:r>
            <a:r>
              <a:rPr b="1" kern="0" smtClean="0">
                <a:solidFill>
                  <a:srgbClr val="003399"/>
                </a:solidFill>
                <a:latin typeface="Arial" panose="020B0604020202020204"/>
                <a:ea typeface="宋体" panose="02010600030101010101" pitchFamily="2" charset="-122"/>
                <a:sym typeface="+mn-ea"/>
              </a:rPr>
              <a:t>）</a:t>
            </a:r>
            <a:r>
              <a:rPr b="1" kern="0" smtClean="0">
                <a:solidFill>
                  <a:srgbClr val="003399"/>
                </a:solidFill>
                <a:sym typeface="+mn-ea"/>
              </a:rPr>
              <a:t>端</a:t>
            </a:r>
            <a:r>
              <a:rPr b="1" kern="0">
                <a:solidFill>
                  <a:srgbClr val="003399"/>
                </a:solidFill>
                <a:sym typeface="+mn-ea"/>
              </a:rPr>
              <a:t>支座加锚头</a:t>
            </a:r>
            <a:r>
              <a:rPr lang="en-US" altLang="zh-CN" b="1" kern="0">
                <a:solidFill>
                  <a:srgbClr val="003399"/>
                </a:solidFill>
                <a:sym typeface="+mn-ea"/>
              </a:rPr>
              <a:t>(</a:t>
            </a:r>
            <a:r>
              <a:rPr b="1" kern="0">
                <a:solidFill>
                  <a:srgbClr val="003399"/>
                </a:solidFill>
                <a:sym typeface="+mn-ea"/>
              </a:rPr>
              <a:t>锚板</a:t>
            </a:r>
            <a:r>
              <a:rPr lang="en-US" altLang="zh-CN" b="1" kern="0" smtClean="0">
                <a:solidFill>
                  <a:srgbClr val="003399"/>
                </a:solidFill>
                <a:sym typeface="+mn-ea"/>
              </a:rPr>
              <a:t>)</a:t>
            </a:r>
            <a:endParaRPr lang="zh-CN" altLang="en-US" b="1" kern="0" dirty="0">
              <a:solidFill>
                <a:srgbClr val="003399"/>
              </a:solidFill>
              <a:latin typeface="Arial" panose="020B0604020202020204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rgbClr val="003399"/>
              </a:solidFill>
            </a:endParaRPr>
          </a:p>
          <a:p>
            <a:endParaRPr lang="zh-CN" altLang="en-US"/>
          </a:p>
        </p:txBody>
      </p:sp>
      <p:pic>
        <p:nvPicPr>
          <p:cNvPr id="155653" name="Picture 5" descr="梁2"/>
          <p:cNvPicPr>
            <a:picLocks noGrp="1"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00"/>
          <a:stretch>
            <a:fillRect/>
          </a:stretch>
        </p:blipFill>
        <p:spPr bwMode="auto">
          <a:xfrm>
            <a:off x="609831" y="2368026"/>
            <a:ext cx="2608971" cy="365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035" name="Picture 107" descr="84-1弯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694" y="2367915"/>
            <a:ext cx="4572840" cy="3331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67" name="Picture 19" descr="S7(]P7~HLKY@LSM0__)29Q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5" r="13841" b="19499"/>
          <a:stretch>
            <a:fillRect/>
          </a:stretch>
        </p:blipFill>
        <p:spPr bwMode="auto">
          <a:xfrm>
            <a:off x="8633460" y="2367915"/>
            <a:ext cx="2651125" cy="347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5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r"/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KL</a:t>
            </a:r>
            <a:r>
              <a:rPr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下部</a:t>
            </a:r>
            <a:r>
              <a:rPr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纵筋在中间支座的锚固和</a:t>
            </a:r>
            <a:r>
              <a:rPr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连接</a:t>
            </a:r>
            <a:endParaRPr lang="zh-CN" altLang="en-US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6146" name="Picture 2" descr="抗震框架梁钢筋构造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4" b="6805"/>
          <a:stretch>
            <a:fillRect/>
          </a:stretch>
        </p:blipFill>
        <p:spPr bwMode="auto">
          <a:xfrm>
            <a:off x="1811085" y="2395855"/>
            <a:ext cx="844289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钢筋计算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4"/>
          </p:nvPr>
        </p:nvSpPr>
        <p:spPr/>
        <p:txBody>
          <a:bodyPr/>
          <a:p>
            <a:r>
              <a:rPr lang="zh-CN" altLang="en-US"/>
              <a:t>钢筋绑扎实训</a:t>
            </a:r>
            <a:endParaRPr lang="zh-CN" altLang="en-US"/>
          </a:p>
        </p:txBody>
      </p:sp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 03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 txBox="1"/>
          <p:nvPr>
            <p:custDataLst>
              <p:tags r:id="rId1"/>
            </p:custDataLst>
          </p:nvPr>
        </p:nvSpPr>
        <p:spPr>
          <a:xfrm>
            <a:off x="4485640" y="2146617"/>
            <a:ext cx="3220720" cy="91630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48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b="1" i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PART 01</a:t>
            </a:r>
            <a:endParaRPr kumimoji="0" lang="en-US" altLang="zh-CN" b="1" i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2"/>
            </p:custDataLst>
          </p:nvPr>
        </p:nvSpPr>
        <p:spPr>
          <a:xfrm>
            <a:off x="2827655" y="4353560"/>
            <a:ext cx="6536690" cy="517525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dirty="0">
                <a:solidFill>
                  <a:schemeClr val="dk1"/>
                </a:solidFill>
                <a:sym typeface="Arial" panose="020B0604020202020204" pitchFamily="34" charset="0"/>
              </a:rPr>
              <a:t>梁集中标注平法规则原理</a:t>
            </a:r>
            <a:endParaRPr lang="en-US" altLang="zh-CN" sz="1600" dirty="0">
              <a:solidFill>
                <a:schemeClr val="dk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2827655" y="3518217"/>
            <a:ext cx="6536690" cy="835660"/>
          </a:xfrm>
        </p:spPr>
        <p:txBody>
          <a:bodyPr wrap="square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/>
                </a:solidFill>
              </a:rPr>
              <a:t>识图原理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75393"/>
            <a:ext cx="10852237" cy="5388907"/>
          </a:xfrm>
        </p:spPr>
        <p:txBody>
          <a:bodyPr/>
          <a:p>
            <a:pPr marL="0" indent="0">
              <a:buNone/>
            </a:pPr>
            <a:r>
              <a:rPr lang="en-US" altLang="zh-CN" b="1">
                <a:sym typeface="+mn-ea"/>
              </a:rPr>
              <a:t>1.</a:t>
            </a:r>
            <a:r>
              <a:rPr altLang="zh-CN" b="1">
                <a:sym typeface="+mn-ea"/>
              </a:rPr>
              <a:t>工作准备</a:t>
            </a:r>
            <a:endParaRPr lang="zh-CN" altLang="zh-CN" dirty="0"/>
          </a:p>
          <a:p>
            <a:pPr marL="0" indent="0">
              <a:lnSpc>
                <a:spcPct val="125000"/>
              </a:lnSpc>
              <a:buNone/>
            </a:pPr>
            <a:r>
              <a:rPr>
                <a:solidFill>
                  <a:srgbClr val="C00000"/>
                </a:solidFill>
                <a:sym typeface="+mn-ea"/>
              </a:rPr>
              <a:t>通过工具箱模块来认识箱子内材料组成，</a:t>
            </a:r>
            <a:r>
              <a:rPr altLang="zh-CN">
                <a:solidFill>
                  <a:srgbClr val="C00000"/>
                </a:solidFill>
                <a:sym typeface="+mn-ea"/>
              </a:rPr>
              <a:t>分别从工具箱取出</a:t>
            </a:r>
            <a:r>
              <a:rPr>
                <a:solidFill>
                  <a:srgbClr val="C00000"/>
                </a:solidFill>
                <a:sym typeface="+mn-ea"/>
              </a:rPr>
              <a:t>相应类型的钢筋及工具并按照构件及钢筋类型</a:t>
            </a:r>
            <a:r>
              <a:rPr altLang="zh-CN">
                <a:solidFill>
                  <a:srgbClr val="C00000"/>
                </a:solidFill>
                <a:sym typeface="+mn-ea"/>
              </a:rPr>
              <a:t>进行归类</a:t>
            </a:r>
            <a:r>
              <a:rPr>
                <a:solidFill>
                  <a:srgbClr val="C00000"/>
                </a:solidFill>
                <a:sym typeface="+mn-ea"/>
              </a:rPr>
              <a:t>整理</a:t>
            </a:r>
            <a:r>
              <a:rPr altLang="zh-CN">
                <a:solidFill>
                  <a:srgbClr val="C00000"/>
                </a:solidFill>
                <a:sym typeface="+mn-ea"/>
              </a:rPr>
              <a:t>。</a:t>
            </a:r>
            <a:endParaRPr lang="zh-CN" altLang="zh-CN" dirty="0">
              <a:solidFill>
                <a:srgbClr val="C00000"/>
              </a:solidFill>
              <a:sym typeface="+mn-ea"/>
            </a:endParaRPr>
          </a:p>
          <a:p>
            <a:pPr marL="0" indent="0">
              <a:lnSpc>
                <a:spcPct val="125000"/>
              </a:lnSpc>
              <a:buNone/>
            </a:pPr>
            <a:endParaRPr lang="zh-CN" altLang="zh-CN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875" y="2280920"/>
            <a:ext cx="5684520" cy="4142105"/>
          </a:xfrm>
          <a:prstGeom prst="rect">
            <a:avLst/>
          </a:prstGeom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钢筋绑扎实训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sym typeface="+mn-ea"/>
              </a:rPr>
              <a:t>2.</a:t>
            </a:r>
            <a:r>
              <a:rPr b="1">
                <a:sym typeface="+mn-ea"/>
              </a:rPr>
              <a:t>梁</a:t>
            </a:r>
            <a:r>
              <a:rPr altLang="zh-CN" b="1">
                <a:sym typeface="+mn-ea"/>
              </a:rPr>
              <a:t>钢筋绑扎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 b="1">
                <a:sym typeface="+mn-ea"/>
              </a:rPr>
              <a:t>绑扎顺序</a:t>
            </a:r>
            <a:r>
              <a:rPr altLang="zh-CN">
                <a:sym typeface="+mn-ea"/>
              </a:rPr>
              <a:t>：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将</a:t>
            </a:r>
            <a:r>
              <a:rPr lang="en-US" altLang="zh-CN">
                <a:sym typeface="+mn-ea"/>
              </a:rPr>
              <a:t>KL</a:t>
            </a:r>
            <a:r>
              <a:rPr altLang="zh-CN">
                <a:sym typeface="+mn-ea"/>
              </a:rPr>
              <a:t>的上部通长钢筋用量尺将钢筋起步距离及间距量好，用笔画在钢筋上，方便绑扎。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将箍筋串入按照绘制的位置与上部钢筋绑扎好（包括附加箍筋），合作绑扎。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串入下部通长钢筋和吊筋并与箍筋进行绑扎。</a:t>
            </a:r>
            <a:endParaRPr lang="zh-CN" altLang="zh-CN" dirty="0"/>
          </a:p>
          <a:p>
            <a:pPr marL="0" lvl="0" indent="0">
              <a:lnSpc>
                <a:spcPct val="150000"/>
              </a:lnSpc>
              <a:buNone/>
            </a:pPr>
            <a:r>
              <a:rPr altLang="zh-CN">
                <a:sym typeface="+mn-ea"/>
              </a:rPr>
              <a:t>绑扎支座负筋梁垫铁和架力筋，最后穿好侧面筋，挂好拉筋并完成绑扎。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lnSpc>
                <a:spcPct val="125000"/>
              </a:lnSpc>
              <a:buNone/>
            </a:pPr>
            <a:endParaRPr lang="zh-CN" altLang="zh-CN" dirty="0">
              <a:solidFill>
                <a:srgbClr val="C00000"/>
              </a:solidFill>
            </a:endParaRPr>
          </a:p>
        </p:txBody>
      </p:sp>
      <p:pic>
        <p:nvPicPr>
          <p:cNvPr id="10242" name="Picture 2" descr="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7" b="40000"/>
          <a:stretch>
            <a:fillRect/>
          </a:stretch>
        </p:blipFill>
        <p:spPr bwMode="auto">
          <a:xfrm>
            <a:off x="2544445" y="4144645"/>
            <a:ext cx="6910705" cy="219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钢筋绑扎实训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2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rcRect l="48878" t="1523" r="11899" b="34309"/>
          <a:stretch>
            <a:fillRect/>
          </a:stretch>
        </p:blipFill>
        <p:spPr>
          <a:xfrm>
            <a:off x="8331200" y="3305175"/>
            <a:ext cx="3860800" cy="355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>
          <a:xfrm>
            <a:off x="1215390" y="2562542"/>
            <a:ext cx="4359910" cy="1172210"/>
          </a:xfrm>
        </p:spPr>
        <p:txBody>
          <a:bodyPr wrap="square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accent1"/>
                </a:solidFill>
              </a:rPr>
              <a:t>谢谢！</a:t>
            </a:r>
            <a:endParaRPr lang="zh-CN" altLang="en-US" sz="6600" dirty="0">
              <a:solidFill>
                <a:schemeClr val="accent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844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2"/>
            </p:custDataLst>
          </p:nvPr>
        </p:nvGraphicFramePr>
        <p:xfrm>
          <a:off x="3464560" y="2043430"/>
          <a:ext cx="8136255" cy="3411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395"/>
                <a:gridCol w="1270000"/>
                <a:gridCol w="1133475"/>
                <a:gridCol w="3842385"/>
              </a:tblGrid>
              <a:tr h="7969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梁类型</a:t>
                      </a:r>
                      <a:endParaRPr lang="zh-CN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代号</a:t>
                      </a:r>
                      <a:endParaRPr lang="zh-CN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zh-CN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跨数及是否带有悬挑</a:t>
                      </a:r>
                      <a:endParaRPr lang="zh-CN" altLang="en-US" sz="32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</a:tr>
              <a:tr h="6534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楼层框架梁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 action="ppaction://hlinksldjump"/>
                        </a:rPr>
                        <a:t>KL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  <a:hlinkClick r:id="rId13" action="ppaction://hlinksldjump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endParaRPr lang="zh-CN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×）、（××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）或（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6540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屋面框架梁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 action="ppaction://hlinksldjump"/>
                        </a:rPr>
                        <a:t>WKL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  <a:hlinkClick r:id="rId13" action="ppaction://hlinksldjump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××）、（××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）或（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6534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非框架梁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 action="ppaction://hlinksldjump"/>
                        </a:rPr>
                        <a:t>L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  <a:hlinkClick r:id="rId13" action="ppaction://hlinksldjump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××）、（××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）或（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6540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悬挑梁</a:t>
                      </a:r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3" action="ppaction://hlinksldjump"/>
                        </a:rPr>
                        <a:t>XL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  <a:hlinkClick r:id="rId13" action="ppaction://hlinksldjump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r>
                        <a:rPr lang="zh-CN" altLang="zh-CN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</a:t>
                      </a:r>
                      <a:endParaRPr lang="en-US" altLang="zh-CN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××）、（××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）或（</a:t>
                      </a:r>
                      <a:r>
                        <a:rPr lang="zh-CN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××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3542665" y="5761990"/>
            <a:ext cx="8494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注：（</a:t>
            </a: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en-US" alt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）为一端有悬挑，</a:t>
            </a:r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en-US" altLang="zh-CN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18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）为两端有悬挑，悬挑不计入跨数。</a:t>
            </a: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4356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84370" y="135763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7" name="图片 3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2" name="图片 3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4091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26105" y="1494790"/>
            <a:ext cx="4200525" cy="2125980"/>
            <a:chOff x="4881" y="2332"/>
            <a:chExt cx="6615" cy="334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/>
            <a:srcRect b="5757"/>
            <a:stretch>
              <a:fillRect/>
            </a:stretch>
          </p:blipFill>
          <p:spPr>
            <a:xfrm>
              <a:off x="4881" y="2406"/>
              <a:ext cx="6525" cy="3274"/>
            </a:xfrm>
            <a:prstGeom prst="rect">
              <a:avLst/>
            </a:prstGeom>
          </p:spPr>
        </p:pic>
        <p:sp>
          <p:nvSpPr>
            <p:cNvPr id="73" name="椭圆 72"/>
            <p:cNvSpPr/>
            <p:nvPr>
              <p:custDataLst>
                <p:tags r:id="rId13"/>
              </p:custDataLst>
            </p:nvPr>
          </p:nvSpPr>
          <p:spPr>
            <a:xfrm>
              <a:off x="5758" y="3384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14"/>
              </p:custDataLst>
            </p:nvPr>
          </p:nvSpPr>
          <p:spPr>
            <a:xfrm>
              <a:off x="8962" y="2956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15"/>
              </p:custDataLst>
            </p:nvPr>
          </p:nvSpPr>
          <p:spPr>
            <a:xfrm>
              <a:off x="10938" y="2589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16"/>
              </p:custDataLst>
            </p:nvPr>
          </p:nvSpPr>
          <p:spPr>
            <a:xfrm rot="21000000">
              <a:off x="6194" y="3354"/>
              <a:ext cx="3099" cy="250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7"/>
              </p:custDataLst>
            </p:nvPr>
          </p:nvSpPr>
          <p:spPr>
            <a:xfrm rot="20880000">
              <a:off x="6516" y="2894"/>
              <a:ext cx="491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en-US" altLang="zh-CN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</a:t>
              </a:r>
              <a:endParaRPr lang="en-US" altLang="zh-CN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8"/>
              </p:custDataLst>
            </p:nvPr>
          </p:nvSpPr>
          <p:spPr>
            <a:xfrm rot="21000000">
              <a:off x="9527" y="2965"/>
              <a:ext cx="1619" cy="219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9"/>
              </p:custDataLst>
            </p:nvPr>
          </p:nvSpPr>
          <p:spPr>
            <a:xfrm rot="20880000">
              <a:off x="9575" y="2332"/>
              <a:ext cx="491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en-US" altLang="zh-CN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</a:t>
              </a:r>
              <a:endParaRPr lang="en-US" altLang="zh-CN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>
            <p:custDataLst>
              <p:tags r:id="rId20"/>
            </p:custDataLst>
          </p:nvPr>
        </p:nvSpPr>
        <p:spPr>
          <a:xfrm>
            <a:off x="4571365" y="1030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KL1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76490" y="1567180"/>
            <a:ext cx="4572000" cy="2002790"/>
            <a:chOff x="11997" y="2406"/>
            <a:chExt cx="7200" cy="315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1"/>
            <a:srcRect t="16495"/>
            <a:stretch>
              <a:fillRect/>
            </a:stretch>
          </p:blipFill>
          <p:spPr>
            <a:xfrm>
              <a:off x="11997" y="2406"/>
              <a:ext cx="7200" cy="3154"/>
            </a:xfrm>
            <a:prstGeom prst="rect">
              <a:avLst/>
            </a:prstGeom>
          </p:spPr>
        </p:pic>
        <p:sp>
          <p:nvSpPr>
            <p:cNvPr id="29" name="椭圆 28"/>
            <p:cNvSpPr/>
            <p:nvPr>
              <p:custDataLst>
                <p:tags r:id="rId22"/>
              </p:custDataLst>
            </p:nvPr>
          </p:nvSpPr>
          <p:spPr>
            <a:xfrm>
              <a:off x="13271" y="3285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23"/>
              </p:custDataLst>
            </p:nvPr>
          </p:nvSpPr>
          <p:spPr>
            <a:xfrm>
              <a:off x="16410" y="2826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24"/>
              </p:custDataLst>
            </p:nvPr>
          </p:nvSpPr>
          <p:spPr>
            <a:xfrm>
              <a:off x="18277" y="2548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25"/>
              </p:custDataLst>
            </p:nvPr>
          </p:nvSpPr>
          <p:spPr>
            <a:xfrm rot="21000000">
              <a:off x="12529" y="3475"/>
              <a:ext cx="945" cy="368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26"/>
              </p:custDataLst>
            </p:nvPr>
          </p:nvSpPr>
          <p:spPr>
            <a:xfrm rot="20880000">
              <a:off x="12328" y="2893"/>
              <a:ext cx="1123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悬挑</a:t>
              </a:r>
              <a:endParaRPr lang="zh-CN" altLang="en-US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5" name="文本框 34"/>
          <p:cNvSpPr txBox="1"/>
          <p:nvPr>
            <p:custDataLst>
              <p:tags r:id="rId27"/>
            </p:custDataLst>
          </p:nvPr>
        </p:nvSpPr>
        <p:spPr>
          <a:xfrm>
            <a:off x="8985250" y="1030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KL1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2A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00985" y="4229735"/>
            <a:ext cx="5011420" cy="2151380"/>
            <a:chOff x="5219" y="6506"/>
            <a:chExt cx="7892" cy="338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219" y="6722"/>
              <a:ext cx="7893" cy="3173"/>
            </a:xfrm>
            <a:prstGeom prst="rect">
              <a:avLst/>
            </a:prstGeom>
          </p:spPr>
        </p:pic>
        <p:sp>
          <p:nvSpPr>
            <p:cNvPr id="39" name="椭圆 38"/>
            <p:cNvSpPr/>
            <p:nvPr>
              <p:custDataLst>
                <p:tags r:id="rId29"/>
              </p:custDataLst>
            </p:nvPr>
          </p:nvSpPr>
          <p:spPr>
            <a:xfrm>
              <a:off x="6316" y="7748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30"/>
              </p:custDataLst>
            </p:nvPr>
          </p:nvSpPr>
          <p:spPr>
            <a:xfrm>
              <a:off x="9677" y="7333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>
              <p:custDataLst>
                <p:tags r:id="rId31"/>
              </p:custDataLst>
            </p:nvPr>
          </p:nvSpPr>
          <p:spPr>
            <a:xfrm>
              <a:off x="11722" y="7023"/>
              <a:ext cx="558" cy="5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32"/>
              </p:custDataLst>
            </p:nvPr>
          </p:nvSpPr>
          <p:spPr>
            <a:xfrm rot="21000000">
              <a:off x="5491" y="7963"/>
              <a:ext cx="945" cy="368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33"/>
              </p:custDataLst>
            </p:nvPr>
          </p:nvSpPr>
          <p:spPr>
            <a:xfrm rot="20880000">
              <a:off x="5290" y="7381"/>
              <a:ext cx="1123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悬挑</a:t>
              </a:r>
              <a:endParaRPr lang="zh-CN" altLang="en-US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34"/>
              </p:custDataLst>
            </p:nvPr>
          </p:nvSpPr>
          <p:spPr>
            <a:xfrm rot="21000000">
              <a:off x="12142" y="7088"/>
              <a:ext cx="945" cy="368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35"/>
              </p:custDataLst>
            </p:nvPr>
          </p:nvSpPr>
          <p:spPr>
            <a:xfrm rot="20880000">
              <a:off x="11941" y="6506"/>
              <a:ext cx="1123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悬挑</a:t>
              </a:r>
              <a:endParaRPr lang="zh-CN" altLang="en-US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6" name="文本框 45"/>
          <p:cNvSpPr txBox="1"/>
          <p:nvPr>
            <p:custDataLst>
              <p:tags r:id="rId36"/>
            </p:custDataLst>
          </p:nvPr>
        </p:nvSpPr>
        <p:spPr>
          <a:xfrm>
            <a:off x="4484370" y="391223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KL1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2B</a:t>
            </a:r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430260" y="4340225"/>
            <a:ext cx="3117850" cy="1939290"/>
            <a:chOff x="14091" y="6996"/>
            <a:chExt cx="4910" cy="3054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7"/>
            <a:srcRect t="3927" b="22610"/>
            <a:stretch>
              <a:fillRect/>
            </a:stretch>
          </p:blipFill>
          <p:spPr>
            <a:xfrm>
              <a:off x="14091" y="7038"/>
              <a:ext cx="4910" cy="3012"/>
            </a:xfrm>
            <a:prstGeom prst="rect">
              <a:avLst/>
            </a:prstGeom>
          </p:spPr>
        </p:pic>
        <p:sp>
          <p:nvSpPr>
            <p:cNvPr id="48" name="椭圆 47"/>
            <p:cNvSpPr/>
            <p:nvPr>
              <p:custDataLst>
                <p:tags r:id="rId38"/>
              </p:custDataLst>
            </p:nvPr>
          </p:nvSpPr>
          <p:spPr>
            <a:xfrm>
              <a:off x="16652" y="7424"/>
              <a:ext cx="683" cy="67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39"/>
              </p:custDataLst>
            </p:nvPr>
          </p:nvSpPr>
          <p:spPr>
            <a:xfrm rot="21000000">
              <a:off x="15719" y="7598"/>
              <a:ext cx="1177" cy="368"/>
            </a:xfrm>
            <a:prstGeom prst="rect">
              <a:avLst/>
            </a:prstGeom>
            <a:solidFill>
              <a:schemeClr val="dk1"/>
            </a:solidFill>
            <a:ln w="19050" cmpd="sng">
              <a:solidFill>
                <a:schemeClr val="dk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40"/>
              </p:custDataLst>
            </p:nvPr>
          </p:nvSpPr>
          <p:spPr>
            <a:xfrm rot="20880000">
              <a:off x="15748" y="6996"/>
              <a:ext cx="1123" cy="5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1800" b="1">
                  <a:solidFill>
                    <a:schemeClr val="dk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悬挑</a:t>
              </a:r>
              <a:endParaRPr lang="zh-CN" altLang="en-US" sz="18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51" name="文本框 50"/>
          <p:cNvSpPr txBox="1"/>
          <p:nvPr>
            <p:custDataLst>
              <p:tags r:id="rId41"/>
            </p:custDataLst>
          </p:nvPr>
        </p:nvSpPr>
        <p:spPr>
          <a:xfrm>
            <a:off x="9601200" y="3906520"/>
            <a:ext cx="13449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XL1</a:t>
            </a:r>
            <a:endParaRPr lang="en-US" altLang="zh-CN" sz="2400" b="1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3560" y="162560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/>
      <p:bldP spid="46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456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21970" y="2503805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12"/>
            </p:custDataLst>
          </p:nvPr>
        </p:nvSpPr>
        <p:spPr>
          <a:xfrm>
            <a:off x="4169410" y="1316990"/>
            <a:ext cx="7635240" cy="48875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梁截面尺寸：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注写梁截面尺寸用</a:t>
            </a:r>
            <a:r>
              <a:rPr lang="zh-CN" altLang="en-US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2400" i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（宽×高）表示。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【例】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以上集中标注中截面尺寸为：宽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 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、高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 mm</a:t>
            </a:r>
            <a:endParaRPr lang="en-US" altLang="zh-CN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13"/>
            </p:custDataLst>
          </p:nvPr>
        </p:nvCxnSpPr>
        <p:spPr>
          <a:xfrm flipH="1" flipV="1">
            <a:off x="5704205" y="2948305"/>
            <a:ext cx="2540" cy="19132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>
            <p:custDataLst>
              <p:tags r:id="rId14"/>
            </p:custDataLst>
          </p:nvPr>
        </p:nvSpPr>
        <p:spPr>
          <a:xfrm>
            <a:off x="5706745" y="2856865"/>
            <a:ext cx="26409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KL1(1A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5"/>
            </p:custDataLst>
          </p:nvPr>
        </p:nvSpPr>
        <p:spPr>
          <a:xfrm>
            <a:off x="5706745" y="3794125"/>
            <a:ext cx="24447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2     22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3     25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>
            <p:custDataLst>
              <p:tags r:id="rId16"/>
            </p:custDataLst>
          </p:nvPr>
        </p:nvSpPr>
        <p:spPr>
          <a:xfrm>
            <a:off x="6107430" y="3978910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7"/>
            </p:custDataLst>
          </p:nvPr>
        </p:nvCxnSpPr>
        <p:spPr>
          <a:xfrm>
            <a:off x="6153150" y="394081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18"/>
            </p:custDataLst>
          </p:nvPr>
        </p:nvCxnSpPr>
        <p:spPr>
          <a:xfrm>
            <a:off x="6208395" y="394081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>
            <p:custDataLst>
              <p:tags r:id="rId19"/>
            </p:custDataLst>
          </p:nvPr>
        </p:nvCxnSpPr>
        <p:spPr>
          <a:xfrm flipV="1">
            <a:off x="6087745" y="4159885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>
          <a:xfrm>
            <a:off x="6017260" y="3374390"/>
            <a:ext cx="25165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10@100/200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>
            <p:custDataLst>
              <p:tags r:id="rId21"/>
            </p:custDataLst>
          </p:nvPr>
        </p:nvSpPr>
        <p:spPr>
          <a:xfrm>
            <a:off x="7148195" y="3977640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22"/>
            </p:custDataLst>
          </p:nvPr>
        </p:nvCxnSpPr>
        <p:spPr>
          <a:xfrm>
            <a:off x="7193915" y="393954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>
            <p:custDataLst>
              <p:tags r:id="rId23"/>
            </p:custDataLst>
          </p:nvPr>
        </p:nvCxnSpPr>
        <p:spPr>
          <a:xfrm>
            <a:off x="7249160" y="393954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>
            <p:custDataLst>
              <p:tags r:id="rId24"/>
            </p:custDataLst>
          </p:nvPr>
        </p:nvCxnSpPr>
        <p:spPr>
          <a:xfrm flipV="1">
            <a:off x="7128510" y="4158615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>
            <p:custDataLst>
              <p:tags r:id="rId25"/>
            </p:custDataLst>
          </p:nvPr>
        </p:nvSpPr>
        <p:spPr>
          <a:xfrm>
            <a:off x="5804535" y="4285615"/>
            <a:ext cx="24447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N4     16</a:t>
            </a:r>
            <a:endParaRPr 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>
            <p:custDataLst>
              <p:tags r:id="rId26"/>
            </p:custDataLst>
          </p:nvPr>
        </p:nvSpPr>
        <p:spPr>
          <a:xfrm>
            <a:off x="6281420" y="4470400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7"/>
            </p:custDataLst>
          </p:nvPr>
        </p:nvCxnSpPr>
        <p:spPr>
          <a:xfrm>
            <a:off x="6327140" y="443230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28"/>
            </p:custDataLst>
          </p:nvPr>
        </p:nvCxnSpPr>
        <p:spPr>
          <a:xfrm>
            <a:off x="6382385" y="4432300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29"/>
            </p:custDataLst>
          </p:nvPr>
        </p:nvCxnSpPr>
        <p:spPr>
          <a:xfrm flipV="1">
            <a:off x="6261735" y="4651375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>
            <p:custDataLst>
              <p:tags r:id="rId30"/>
            </p:custDataLst>
          </p:nvPr>
        </p:nvSpPr>
        <p:spPr>
          <a:xfrm>
            <a:off x="9592310" y="2539365"/>
            <a:ext cx="1706245" cy="2418080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" name="直接连接符 121"/>
          <p:cNvCxnSpPr/>
          <p:nvPr>
            <p:custDataLst>
              <p:tags r:id="rId31"/>
            </p:custDataLst>
          </p:nvPr>
        </p:nvCxnSpPr>
        <p:spPr>
          <a:xfrm>
            <a:off x="9014460" y="2554605"/>
            <a:ext cx="3175" cy="241236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>
            <p:custDataLst>
              <p:tags r:id="rId32"/>
            </p:custDataLst>
          </p:nvPr>
        </p:nvCxnSpPr>
        <p:spPr>
          <a:xfrm flipH="1">
            <a:off x="8886190" y="2554605"/>
            <a:ext cx="26035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>
            <p:custDataLst>
              <p:tags r:id="rId33"/>
            </p:custDataLst>
          </p:nvPr>
        </p:nvCxnSpPr>
        <p:spPr>
          <a:xfrm flipH="1">
            <a:off x="8883650" y="4957445"/>
            <a:ext cx="26035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>
            <p:custDataLst>
              <p:tags r:id="rId34"/>
            </p:custDataLst>
          </p:nvPr>
        </p:nvCxnSpPr>
        <p:spPr>
          <a:xfrm rot="5400000">
            <a:off x="10441305" y="4418330"/>
            <a:ext cx="8890" cy="170688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>
            <p:custDataLst>
              <p:tags r:id="rId35"/>
            </p:custDataLst>
          </p:nvPr>
        </p:nvCxnSpPr>
        <p:spPr>
          <a:xfrm rot="5400000" flipH="1">
            <a:off x="11158220" y="5271770"/>
            <a:ext cx="28194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>
            <p:custDataLst>
              <p:tags r:id="rId36"/>
            </p:custDataLst>
          </p:nvPr>
        </p:nvCxnSpPr>
        <p:spPr>
          <a:xfrm rot="5400000" flipH="1">
            <a:off x="9459595" y="5271770"/>
            <a:ext cx="28194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9" name="文本框 128"/>
          <p:cNvSpPr txBox="1"/>
          <p:nvPr>
            <p:custDataLst>
              <p:tags r:id="rId37"/>
            </p:custDataLst>
          </p:nvPr>
        </p:nvSpPr>
        <p:spPr>
          <a:xfrm>
            <a:off x="9879330" y="5203190"/>
            <a:ext cx="11322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38"/>
            </p:custDataLst>
          </p:nvPr>
        </p:nvSpPr>
        <p:spPr>
          <a:xfrm rot="5400000">
            <a:off x="8216265" y="3444240"/>
            <a:ext cx="122555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>
            <p:custDataLst>
              <p:tags r:id="rId39"/>
            </p:custDataLst>
          </p:nvPr>
        </p:nvSpPr>
        <p:spPr>
          <a:xfrm>
            <a:off x="9676765" y="2663190"/>
            <a:ext cx="1530350" cy="2195195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3" name="直接连接符 132"/>
          <p:cNvCxnSpPr/>
          <p:nvPr>
            <p:custDataLst>
              <p:tags r:id="rId40"/>
            </p:custDataLst>
          </p:nvPr>
        </p:nvCxnSpPr>
        <p:spPr>
          <a:xfrm>
            <a:off x="11087100" y="4631055"/>
            <a:ext cx="119380" cy="1257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>
            <p:custDataLst>
              <p:tags r:id="rId41"/>
            </p:custDataLst>
          </p:nvPr>
        </p:nvCxnSpPr>
        <p:spPr>
          <a:xfrm>
            <a:off x="10994390" y="4737100"/>
            <a:ext cx="127000" cy="1200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>
            <p:custDataLst>
              <p:tags r:id="rId42"/>
            </p:custDataLst>
          </p:nvPr>
        </p:nvSpPr>
        <p:spPr>
          <a:xfrm>
            <a:off x="10124440" y="2663190"/>
            <a:ext cx="635000" cy="219456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7" name="直接连接符 136"/>
          <p:cNvCxnSpPr/>
          <p:nvPr>
            <p:custDataLst>
              <p:tags r:id="rId43"/>
            </p:custDataLst>
          </p:nvPr>
        </p:nvCxnSpPr>
        <p:spPr>
          <a:xfrm>
            <a:off x="10620375" y="4658995"/>
            <a:ext cx="138430" cy="1022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>
            <p:custDataLst>
              <p:tags r:id="rId44"/>
            </p:custDataLst>
          </p:nvPr>
        </p:nvCxnSpPr>
        <p:spPr>
          <a:xfrm>
            <a:off x="10583545" y="4772660"/>
            <a:ext cx="139700" cy="8382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>
            <p:custDataLst>
              <p:tags r:id="rId45"/>
            </p:custDataLst>
          </p:nvPr>
        </p:nvSpPr>
        <p:spPr>
          <a:xfrm>
            <a:off x="9676765" y="3209925"/>
            <a:ext cx="1530350" cy="112204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0" name="直接连接符 139"/>
          <p:cNvCxnSpPr/>
          <p:nvPr>
            <p:custDataLst>
              <p:tags r:id="rId46"/>
            </p:custDataLst>
          </p:nvPr>
        </p:nvCxnSpPr>
        <p:spPr>
          <a:xfrm flipH="1" flipV="1">
            <a:off x="11087100" y="4134485"/>
            <a:ext cx="120015" cy="9525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>
            <p:custDataLst>
              <p:tags r:id="rId47"/>
            </p:custDataLst>
          </p:nvPr>
        </p:nvCxnSpPr>
        <p:spPr>
          <a:xfrm flipH="1" flipV="1">
            <a:off x="10994390" y="4239260"/>
            <a:ext cx="127635" cy="9080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2" name="椭圆 141"/>
          <p:cNvSpPr/>
          <p:nvPr>
            <p:custDataLst>
              <p:tags r:id="rId48"/>
            </p:custDataLst>
          </p:nvPr>
        </p:nvSpPr>
        <p:spPr>
          <a:xfrm>
            <a:off x="9676765" y="268478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椭圆 142"/>
          <p:cNvSpPr/>
          <p:nvPr>
            <p:custDataLst>
              <p:tags r:id="rId49"/>
            </p:custDataLst>
          </p:nvPr>
        </p:nvSpPr>
        <p:spPr>
          <a:xfrm>
            <a:off x="10124440" y="268478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>
            <p:custDataLst>
              <p:tags r:id="rId50"/>
            </p:custDataLst>
          </p:nvPr>
        </p:nvSpPr>
        <p:spPr>
          <a:xfrm>
            <a:off x="10679430" y="268478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>
            <p:custDataLst>
              <p:tags r:id="rId51"/>
            </p:custDataLst>
          </p:nvPr>
        </p:nvSpPr>
        <p:spPr>
          <a:xfrm>
            <a:off x="11127105" y="268478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椭圆 145"/>
          <p:cNvSpPr/>
          <p:nvPr>
            <p:custDataLst>
              <p:tags r:id="rId52"/>
            </p:custDataLst>
          </p:nvPr>
        </p:nvSpPr>
        <p:spPr>
          <a:xfrm>
            <a:off x="9676765" y="477583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椭圆 146"/>
          <p:cNvSpPr/>
          <p:nvPr>
            <p:custDataLst>
              <p:tags r:id="rId53"/>
            </p:custDataLst>
          </p:nvPr>
        </p:nvSpPr>
        <p:spPr>
          <a:xfrm>
            <a:off x="10124440" y="477139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>
            <p:custDataLst>
              <p:tags r:id="rId54"/>
            </p:custDataLst>
          </p:nvPr>
        </p:nvSpPr>
        <p:spPr>
          <a:xfrm>
            <a:off x="10679430" y="476186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椭圆 148"/>
          <p:cNvSpPr/>
          <p:nvPr>
            <p:custDataLst>
              <p:tags r:id="rId55"/>
            </p:custDataLst>
          </p:nvPr>
        </p:nvSpPr>
        <p:spPr>
          <a:xfrm>
            <a:off x="11122025" y="476186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椭圆 149"/>
          <p:cNvSpPr/>
          <p:nvPr>
            <p:custDataLst>
              <p:tags r:id="rId56"/>
            </p:custDataLst>
          </p:nvPr>
        </p:nvSpPr>
        <p:spPr>
          <a:xfrm>
            <a:off x="11127105" y="424370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>
            <p:custDataLst>
              <p:tags r:id="rId57"/>
            </p:custDataLst>
          </p:nvPr>
        </p:nvSpPr>
        <p:spPr>
          <a:xfrm>
            <a:off x="11127105" y="323405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>
            <p:custDataLst>
              <p:tags r:id="rId58"/>
            </p:custDataLst>
          </p:nvPr>
        </p:nvSpPr>
        <p:spPr>
          <a:xfrm>
            <a:off x="9671050" y="4239260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椭圆 152"/>
          <p:cNvSpPr/>
          <p:nvPr>
            <p:custDataLst>
              <p:tags r:id="rId59"/>
            </p:custDataLst>
          </p:nvPr>
        </p:nvSpPr>
        <p:spPr>
          <a:xfrm>
            <a:off x="9676765" y="3234055"/>
            <a:ext cx="79375" cy="8191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61"/>
            </p:custDataLst>
          </p:nvPr>
        </p:nvSpPr>
        <p:spPr>
          <a:xfrm>
            <a:off x="5883275" y="357822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62"/>
            </p:custDataLst>
          </p:nvPr>
        </p:nvCxnSpPr>
        <p:spPr>
          <a:xfrm flipH="1">
            <a:off x="5954395" y="3512185"/>
            <a:ext cx="3175" cy="28194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6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4599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3047365" y="1077595"/>
            <a:ext cx="9218930" cy="5367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箍筋配筋包括：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钢筋级别、直径、加密区与非加密区间距、肢数。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箍筋加密区与非加密区的不同间距及肢数需用斜线“/”分隔。   </a:t>
            </a:r>
            <a:endParaRPr lang="zh-CN" altLang="en-US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箍筋肢数应写在括号内。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zh-CN" alt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以上集中标注中箍筋信息为：箍筋配筋直径为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 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的一级钢，加密区间间距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 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、非加密区间间距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 mm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，双肢箍</a:t>
            </a:r>
            <a:endParaRPr lang="en-US" altLang="zh-CN" sz="24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13"/>
            </p:custDataLst>
          </p:nvPr>
        </p:nvCxnSpPr>
        <p:spPr>
          <a:xfrm flipH="1" flipV="1">
            <a:off x="4188460" y="3331210"/>
            <a:ext cx="2540" cy="191325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>
            <p:custDataLst>
              <p:tags r:id="rId14"/>
            </p:custDataLst>
          </p:nvPr>
        </p:nvSpPr>
        <p:spPr>
          <a:xfrm>
            <a:off x="4191000" y="3239770"/>
            <a:ext cx="264096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KL1(1A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5"/>
            </p:custDataLst>
          </p:nvPr>
        </p:nvSpPr>
        <p:spPr>
          <a:xfrm>
            <a:off x="4191000" y="4177030"/>
            <a:ext cx="24447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2     22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3     25</a:t>
            </a:r>
            <a:endParaRPr lang="en-US" altLang="zh-CN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>
            <p:custDataLst>
              <p:tags r:id="rId16"/>
            </p:custDataLst>
          </p:nvPr>
        </p:nvSpPr>
        <p:spPr>
          <a:xfrm>
            <a:off x="4591685" y="436181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7"/>
            </p:custDataLst>
          </p:nvPr>
        </p:nvCxnSpPr>
        <p:spPr>
          <a:xfrm>
            <a:off x="4637405" y="432371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18"/>
            </p:custDataLst>
          </p:nvPr>
        </p:nvCxnSpPr>
        <p:spPr>
          <a:xfrm>
            <a:off x="4692650" y="432371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>
            <p:custDataLst>
              <p:tags r:id="rId19"/>
            </p:custDataLst>
          </p:nvPr>
        </p:nvCxnSpPr>
        <p:spPr>
          <a:xfrm flipV="1">
            <a:off x="4572000" y="454279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椭圆 58"/>
          <p:cNvSpPr/>
          <p:nvPr>
            <p:custDataLst>
              <p:tags r:id="rId20"/>
            </p:custDataLst>
          </p:nvPr>
        </p:nvSpPr>
        <p:spPr>
          <a:xfrm>
            <a:off x="4353560" y="3940810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>
            <p:custDataLst>
              <p:tags r:id="rId21"/>
            </p:custDataLst>
          </p:nvPr>
        </p:nvCxnSpPr>
        <p:spPr>
          <a:xfrm flipH="1">
            <a:off x="4424680" y="3874770"/>
            <a:ext cx="3175" cy="28194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2"/>
            </p:custDataLst>
          </p:nvPr>
        </p:nvSpPr>
        <p:spPr>
          <a:xfrm>
            <a:off x="4501515" y="3757295"/>
            <a:ext cx="25165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10@100/200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>
            <p:custDataLst>
              <p:tags r:id="rId23"/>
            </p:custDataLst>
          </p:nvPr>
        </p:nvSpPr>
        <p:spPr>
          <a:xfrm>
            <a:off x="5632450" y="436054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24"/>
            </p:custDataLst>
          </p:nvPr>
        </p:nvCxnSpPr>
        <p:spPr>
          <a:xfrm>
            <a:off x="5678170" y="43224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25"/>
            </p:custDataLst>
          </p:nvPr>
        </p:nvCxnSpPr>
        <p:spPr>
          <a:xfrm>
            <a:off x="5733415" y="432244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26"/>
            </p:custDataLst>
          </p:nvPr>
        </p:nvCxnSpPr>
        <p:spPr>
          <a:xfrm flipV="1">
            <a:off x="5612765" y="454152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>
            <p:custDataLst>
              <p:tags r:id="rId27"/>
            </p:custDataLst>
          </p:nvPr>
        </p:nvSpPr>
        <p:spPr>
          <a:xfrm>
            <a:off x="4288790" y="4668520"/>
            <a:ext cx="24447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N4     16</a:t>
            </a:r>
            <a:endParaRPr lang="en-US" sz="20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>
            <p:custDataLst>
              <p:tags r:id="rId28"/>
            </p:custDataLst>
          </p:nvPr>
        </p:nvSpPr>
        <p:spPr>
          <a:xfrm>
            <a:off x="4765675" y="4853305"/>
            <a:ext cx="142875" cy="142875"/>
          </a:xfrm>
          <a:prstGeom prst="ellipse">
            <a:avLst/>
          </a:prstGeom>
          <a:noFill/>
          <a:ln w="19050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9"/>
            </p:custDataLst>
          </p:nvPr>
        </p:nvCxnSpPr>
        <p:spPr>
          <a:xfrm>
            <a:off x="4811395" y="481520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>
            <p:custDataLst>
              <p:tags r:id="rId30"/>
            </p:custDataLst>
          </p:nvPr>
        </p:nvCxnSpPr>
        <p:spPr>
          <a:xfrm>
            <a:off x="4866640" y="4815205"/>
            <a:ext cx="0" cy="219075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>
            <p:custDataLst>
              <p:tags r:id="rId31"/>
            </p:custDataLst>
          </p:nvPr>
        </p:nvCxnSpPr>
        <p:spPr>
          <a:xfrm flipV="1">
            <a:off x="4745990" y="5034280"/>
            <a:ext cx="182245" cy="1270"/>
          </a:xfrm>
          <a:prstGeom prst="line">
            <a:avLst/>
          </a:prstGeom>
          <a:ln w="1905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32"/>
            </p:custDataLst>
          </p:nvPr>
        </p:nvCxnSpPr>
        <p:spPr>
          <a:xfrm flipV="1">
            <a:off x="4353560" y="4177665"/>
            <a:ext cx="444500" cy="571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>
            <p:custDataLst>
              <p:tags r:id="rId33"/>
            </p:custDataLst>
          </p:nvPr>
        </p:nvSpPr>
        <p:spPr>
          <a:xfrm>
            <a:off x="10022205" y="5916295"/>
            <a:ext cx="1072515" cy="52832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34"/>
            </p:custDataLst>
          </p:nvPr>
        </p:nvCxnSpPr>
        <p:spPr>
          <a:xfrm>
            <a:off x="7546340" y="5911850"/>
            <a:ext cx="4203700" cy="317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35"/>
            </p:custDataLst>
          </p:nvPr>
        </p:nvCxnSpPr>
        <p:spPr>
          <a:xfrm>
            <a:off x="5222240" y="4183380"/>
            <a:ext cx="332105" cy="698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>
            <p:custDataLst>
              <p:tags r:id="rId36"/>
            </p:custDataLst>
          </p:nvPr>
        </p:nvCxnSpPr>
        <p:spPr>
          <a:xfrm>
            <a:off x="3185160" y="6443980"/>
            <a:ext cx="3002915" cy="6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>
            <p:custDataLst>
              <p:tags r:id="rId37"/>
            </p:custDataLst>
          </p:nvPr>
        </p:nvCxnSpPr>
        <p:spPr>
          <a:xfrm>
            <a:off x="5834380" y="4176395"/>
            <a:ext cx="342900" cy="635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>
            <p:custDataLst>
              <p:tags r:id="rId38"/>
            </p:custDataLst>
          </p:nvPr>
        </p:nvCxnSpPr>
        <p:spPr>
          <a:xfrm>
            <a:off x="6570980" y="6443980"/>
            <a:ext cx="306895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>
            <p:custDataLst>
              <p:tags r:id="rId39"/>
            </p:custDataLst>
          </p:nvPr>
        </p:nvSpPr>
        <p:spPr>
          <a:xfrm>
            <a:off x="6286500" y="3757295"/>
            <a:ext cx="546100" cy="56451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21970" y="35229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7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4599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534410" y="1671320"/>
            <a:ext cx="7592695" cy="4178935"/>
          </a:xfrm>
          <a:prstGeom prst="rect">
            <a:avLst/>
          </a:prstGeom>
          <a:ln>
            <a:solidFill>
              <a:schemeClr val="dk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71135" y="1671320"/>
            <a:ext cx="4505960" cy="447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38445" y="1908810"/>
            <a:ext cx="3042920" cy="300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6325" y="1671320"/>
            <a:ext cx="2533650" cy="645160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15"/>
            </p:custDataLst>
          </p:nvPr>
        </p:nvSpPr>
        <p:spPr>
          <a:xfrm rot="21420000">
            <a:off x="4281170" y="2386330"/>
            <a:ext cx="934085" cy="866140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16"/>
            </p:custDataLst>
          </p:nvPr>
        </p:nvSpPr>
        <p:spPr>
          <a:xfrm rot="21420000">
            <a:off x="9575165" y="2105660"/>
            <a:ext cx="981075" cy="866140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7"/>
            </p:custDataLst>
          </p:nvPr>
        </p:nvSpPr>
        <p:spPr>
          <a:xfrm rot="21420000">
            <a:off x="5261610" y="2212975"/>
            <a:ext cx="4293870" cy="866140"/>
          </a:xfrm>
          <a:prstGeom prst="round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1420000">
            <a:off x="4349115" y="3526790"/>
            <a:ext cx="1047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加密区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21420000">
            <a:off x="9661525" y="3103880"/>
            <a:ext cx="1047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加密区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 rot="21420000">
            <a:off x="6807835" y="3298825"/>
            <a:ext cx="1365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非加密区</a:t>
            </a:r>
            <a:endParaRPr lang="zh-CN" altLang="en-US" sz="1800" b="1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2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21970" y="35229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15" grpId="0" bldLvl="0" animBg="1"/>
      <p:bldP spid="17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" name="图片 2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21" name="图片 2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25170" y="1625600"/>
            <a:ext cx="23456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梁编号（跨数）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39775" y="2511425"/>
            <a:ext cx="21793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截面尺寸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25170" y="3530600"/>
            <a:ext cx="18199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箍筋配筋</a:t>
            </a:r>
            <a:endParaRPr lang="zh-CN" altLang="en-US" sz="2400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725170" y="445960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纵筋配筋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5170" y="5442585"/>
            <a:ext cx="21939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400" b="1">
                <a:solidFill>
                  <a:schemeClr val="dk1">
                    <a:lumMod val="50000"/>
                    <a:lumOff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侧面钢筋</a:t>
            </a:r>
            <a:endParaRPr lang="zh-CN" altLang="en-US" sz="2400" b="1">
              <a:solidFill>
                <a:schemeClr val="dk1">
                  <a:lumMod val="50000"/>
                  <a:lumOff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0" name="矩形 119"/>
          <p:cNvSpPr/>
          <p:nvPr>
            <p:custDataLst>
              <p:tags r:id="rId12"/>
            </p:custDataLst>
          </p:nvPr>
        </p:nvSpPr>
        <p:spPr>
          <a:xfrm>
            <a:off x="4872355" y="2419350"/>
            <a:ext cx="1906270" cy="2641600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" name="直接连接符 121"/>
          <p:cNvCxnSpPr/>
          <p:nvPr>
            <p:custDataLst>
              <p:tags r:id="rId13"/>
            </p:custDataLst>
          </p:nvPr>
        </p:nvCxnSpPr>
        <p:spPr>
          <a:xfrm>
            <a:off x="4226560" y="2435860"/>
            <a:ext cx="3810" cy="263525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>
            <p:custDataLst>
              <p:tags r:id="rId14"/>
            </p:custDataLst>
          </p:nvPr>
        </p:nvCxnSpPr>
        <p:spPr>
          <a:xfrm flipH="1">
            <a:off x="4083050" y="2435860"/>
            <a:ext cx="29083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>
            <p:custDataLst>
              <p:tags r:id="rId15"/>
            </p:custDataLst>
          </p:nvPr>
        </p:nvCxnSpPr>
        <p:spPr>
          <a:xfrm flipH="1">
            <a:off x="4079875" y="5060950"/>
            <a:ext cx="29083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>
            <p:custDataLst>
              <p:tags r:id="rId16"/>
            </p:custDataLst>
          </p:nvPr>
        </p:nvCxnSpPr>
        <p:spPr>
          <a:xfrm rot="5400000">
            <a:off x="5820410" y="4450715"/>
            <a:ext cx="10160" cy="190627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>
            <p:custDataLst>
              <p:tags r:id="rId17"/>
            </p:custDataLst>
          </p:nvPr>
        </p:nvCxnSpPr>
        <p:spPr>
          <a:xfrm rot="5400000" flipH="1">
            <a:off x="6624320" y="5403850"/>
            <a:ext cx="30797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>
            <p:custDataLst>
              <p:tags r:id="rId18"/>
            </p:custDataLst>
          </p:nvPr>
        </p:nvCxnSpPr>
        <p:spPr>
          <a:xfrm rot="5400000" flipH="1">
            <a:off x="4727575" y="5403850"/>
            <a:ext cx="30797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9" name="文本框 128"/>
          <p:cNvSpPr txBox="1"/>
          <p:nvPr>
            <p:custDataLst>
              <p:tags r:id="rId19"/>
            </p:custDataLst>
          </p:nvPr>
        </p:nvSpPr>
        <p:spPr>
          <a:xfrm>
            <a:off x="5193030" y="5329555"/>
            <a:ext cx="12649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20"/>
            </p:custDataLst>
          </p:nvPr>
        </p:nvSpPr>
        <p:spPr>
          <a:xfrm rot="5400000">
            <a:off x="3349625" y="3401695"/>
            <a:ext cx="133858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>
            <p:custDataLst>
              <p:tags r:id="rId21"/>
            </p:custDataLst>
          </p:nvPr>
        </p:nvSpPr>
        <p:spPr>
          <a:xfrm>
            <a:off x="4966335" y="2554605"/>
            <a:ext cx="1709420" cy="239776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3" name="直接连接符 132"/>
          <p:cNvCxnSpPr/>
          <p:nvPr>
            <p:custDataLst>
              <p:tags r:id="rId22"/>
            </p:custDataLst>
          </p:nvPr>
        </p:nvCxnSpPr>
        <p:spPr>
          <a:xfrm>
            <a:off x="6541770" y="4704715"/>
            <a:ext cx="133350" cy="13779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>
            <p:custDataLst>
              <p:tags r:id="rId23"/>
            </p:custDataLst>
          </p:nvPr>
        </p:nvCxnSpPr>
        <p:spPr>
          <a:xfrm>
            <a:off x="6438265" y="4820285"/>
            <a:ext cx="141605" cy="1314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>
            <p:custDataLst>
              <p:tags r:id="rId24"/>
            </p:custDataLst>
          </p:nvPr>
        </p:nvSpPr>
        <p:spPr>
          <a:xfrm>
            <a:off x="5466080" y="2554605"/>
            <a:ext cx="709295" cy="239776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7" name="直接连接符 136"/>
          <p:cNvCxnSpPr/>
          <p:nvPr>
            <p:custDataLst>
              <p:tags r:id="rId25"/>
            </p:custDataLst>
          </p:nvPr>
        </p:nvCxnSpPr>
        <p:spPr>
          <a:xfrm>
            <a:off x="6020435" y="4735195"/>
            <a:ext cx="154305" cy="11176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>
            <p:custDataLst>
              <p:tags r:id="rId26"/>
            </p:custDataLst>
          </p:nvPr>
        </p:nvCxnSpPr>
        <p:spPr>
          <a:xfrm>
            <a:off x="5979160" y="4859655"/>
            <a:ext cx="156210" cy="9144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>
            <p:custDataLst>
              <p:tags r:id="rId27"/>
            </p:custDataLst>
          </p:nvPr>
        </p:nvSpPr>
        <p:spPr>
          <a:xfrm>
            <a:off x="4966335" y="3152140"/>
            <a:ext cx="1709420" cy="1225550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0" name="直接连接符 139"/>
          <p:cNvCxnSpPr/>
          <p:nvPr>
            <p:custDataLst>
              <p:tags r:id="rId28"/>
            </p:custDataLst>
          </p:nvPr>
        </p:nvCxnSpPr>
        <p:spPr>
          <a:xfrm flipH="1" flipV="1">
            <a:off x="6541770" y="4161790"/>
            <a:ext cx="133985" cy="10414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>
            <p:custDataLst>
              <p:tags r:id="rId29"/>
            </p:custDataLst>
          </p:nvPr>
        </p:nvCxnSpPr>
        <p:spPr>
          <a:xfrm flipH="1" flipV="1">
            <a:off x="6438265" y="4276090"/>
            <a:ext cx="142240" cy="9906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2" name="椭圆 141"/>
          <p:cNvSpPr/>
          <p:nvPr>
            <p:custDataLst>
              <p:tags r:id="rId30"/>
            </p:custDataLst>
          </p:nvPr>
        </p:nvSpPr>
        <p:spPr>
          <a:xfrm>
            <a:off x="4966335" y="257810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椭圆 142"/>
          <p:cNvSpPr/>
          <p:nvPr>
            <p:custDataLst>
              <p:tags r:id="rId31"/>
            </p:custDataLst>
          </p:nvPr>
        </p:nvSpPr>
        <p:spPr>
          <a:xfrm>
            <a:off x="5466080" y="257810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>
            <p:custDataLst>
              <p:tags r:id="rId32"/>
            </p:custDataLst>
          </p:nvPr>
        </p:nvSpPr>
        <p:spPr>
          <a:xfrm>
            <a:off x="6086475" y="257810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椭圆 144"/>
          <p:cNvSpPr/>
          <p:nvPr>
            <p:custDataLst>
              <p:tags r:id="rId33"/>
            </p:custDataLst>
          </p:nvPr>
        </p:nvSpPr>
        <p:spPr>
          <a:xfrm>
            <a:off x="6586855" y="257810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椭圆 145"/>
          <p:cNvSpPr/>
          <p:nvPr>
            <p:custDataLst>
              <p:tags r:id="rId34"/>
            </p:custDataLst>
          </p:nvPr>
        </p:nvSpPr>
        <p:spPr>
          <a:xfrm>
            <a:off x="4966335" y="486283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椭圆 146"/>
          <p:cNvSpPr/>
          <p:nvPr>
            <p:custDataLst>
              <p:tags r:id="rId35"/>
            </p:custDataLst>
          </p:nvPr>
        </p:nvSpPr>
        <p:spPr>
          <a:xfrm>
            <a:off x="5466080" y="485775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>
            <p:custDataLst>
              <p:tags r:id="rId36"/>
            </p:custDataLst>
          </p:nvPr>
        </p:nvSpPr>
        <p:spPr>
          <a:xfrm>
            <a:off x="6086475" y="484759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椭圆 148"/>
          <p:cNvSpPr/>
          <p:nvPr>
            <p:custDataLst>
              <p:tags r:id="rId37"/>
            </p:custDataLst>
          </p:nvPr>
        </p:nvSpPr>
        <p:spPr>
          <a:xfrm>
            <a:off x="6580505" y="484759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椭圆 149"/>
          <p:cNvSpPr/>
          <p:nvPr>
            <p:custDataLst>
              <p:tags r:id="rId38"/>
            </p:custDataLst>
          </p:nvPr>
        </p:nvSpPr>
        <p:spPr>
          <a:xfrm>
            <a:off x="6586855" y="428117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>
            <p:custDataLst>
              <p:tags r:id="rId39"/>
            </p:custDataLst>
          </p:nvPr>
        </p:nvSpPr>
        <p:spPr>
          <a:xfrm>
            <a:off x="6586855" y="3178175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>
            <p:custDataLst>
              <p:tags r:id="rId40"/>
            </p:custDataLst>
          </p:nvPr>
        </p:nvSpPr>
        <p:spPr>
          <a:xfrm>
            <a:off x="4959985" y="4276090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椭圆 152"/>
          <p:cNvSpPr/>
          <p:nvPr>
            <p:custDataLst>
              <p:tags r:id="rId41"/>
            </p:custDataLst>
          </p:nvPr>
        </p:nvSpPr>
        <p:spPr>
          <a:xfrm>
            <a:off x="4966335" y="3178175"/>
            <a:ext cx="88900" cy="8953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>
            <p:custDataLst>
              <p:tags r:id="rId42"/>
            </p:custDataLst>
          </p:nvPr>
        </p:nvSpPr>
        <p:spPr>
          <a:xfrm>
            <a:off x="9693910" y="2955290"/>
            <a:ext cx="1310005" cy="2127885"/>
          </a:xfrm>
          <a:prstGeom prst="rect">
            <a:avLst/>
          </a:prstGeom>
          <a:solidFill>
            <a:schemeClr val="lt1"/>
          </a:solidFill>
          <a:ln w="28575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43"/>
            </p:custDataLst>
          </p:nvPr>
        </p:nvCxnSpPr>
        <p:spPr>
          <a:xfrm>
            <a:off x="9250045" y="2968625"/>
            <a:ext cx="2540" cy="212280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44"/>
            </p:custDataLst>
          </p:nvPr>
        </p:nvCxnSpPr>
        <p:spPr>
          <a:xfrm flipH="1">
            <a:off x="9151620" y="2968625"/>
            <a:ext cx="20002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45"/>
            </p:custDataLst>
          </p:nvPr>
        </p:nvCxnSpPr>
        <p:spPr>
          <a:xfrm flipH="1">
            <a:off x="9149715" y="5083175"/>
            <a:ext cx="20002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>
            <p:custDataLst>
              <p:tags r:id="rId46"/>
            </p:custDataLst>
          </p:nvPr>
        </p:nvCxnSpPr>
        <p:spPr>
          <a:xfrm rot="5400000">
            <a:off x="10344785" y="4704715"/>
            <a:ext cx="8255" cy="1310005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>
            <p:custDataLst>
              <p:tags r:id="rId47"/>
            </p:custDataLst>
          </p:nvPr>
        </p:nvCxnSpPr>
        <p:spPr>
          <a:xfrm rot="5400000" flipH="1">
            <a:off x="10880090" y="5360035"/>
            <a:ext cx="24828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>
            <p:custDataLst>
              <p:tags r:id="rId48"/>
            </p:custDataLst>
          </p:nvPr>
        </p:nvCxnSpPr>
        <p:spPr>
          <a:xfrm rot="5400000" flipH="1">
            <a:off x="9576435" y="5360035"/>
            <a:ext cx="248285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>
            <p:custDataLst>
              <p:tags r:id="rId49"/>
            </p:custDataLst>
          </p:nvPr>
        </p:nvSpPr>
        <p:spPr>
          <a:xfrm>
            <a:off x="9914255" y="5299710"/>
            <a:ext cx="86931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50"/>
            </p:custDataLst>
          </p:nvPr>
        </p:nvSpPr>
        <p:spPr>
          <a:xfrm rot="5400000">
            <a:off x="8568690" y="3782060"/>
            <a:ext cx="107823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sz="2400" b="1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en-US" sz="2400" b="1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>
            <p:custDataLst>
              <p:tags r:id="rId51"/>
            </p:custDataLst>
          </p:nvPr>
        </p:nvSpPr>
        <p:spPr>
          <a:xfrm>
            <a:off x="9758680" y="3063875"/>
            <a:ext cx="1174750" cy="1931670"/>
          </a:xfrm>
          <a:prstGeom prst="rect">
            <a:avLst/>
          </a:prstGeom>
          <a:solidFill>
            <a:schemeClr val="l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>
            <p:custDataLst>
              <p:tags r:id="rId52"/>
            </p:custDataLst>
          </p:nvPr>
        </p:nvCxnSpPr>
        <p:spPr>
          <a:xfrm>
            <a:off x="10840720" y="4796155"/>
            <a:ext cx="91440" cy="11112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53"/>
            </p:custDataLst>
          </p:nvPr>
        </p:nvCxnSpPr>
        <p:spPr>
          <a:xfrm>
            <a:off x="10770235" y="4889500"/>
            <a:ext cx="97155" cy="10541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椭圆 75"/>
          <p:cNvSpPr/>
          <p:nvPr>
            <p:custDataLst>
              <p:tags r:id="rId54"/>
            </p:custDataLst>
          </p:nvPr>
        </p:nvSpPr>
        <p:spPr>
          <a:xfrm>
            <a:off x="9758680" y="3083560"/>
            <a:ext cx="60960" cy="717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>
            <p:custDataLst>
              <p:tags r:id="rId55"/>
            </p:custDataLst>
          </p:nvPr>
        </p:nvSpPr>
        <p:spPr>
          <a:xfrm>
            <a:off x="10871835" y="3083560"/>
            <a:ext cx="60960" cy="717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>
            <p:custDataLst>
              <p:tags r:id="rId56"/>
            </p:custDataLst>
          </p:nvPr>
        </p:nvSpPr>
        <p:spPr>
          <a:xfrm>
            <a:off x="9758680" y="4923790"/>
            <a:ext cx="60960" cy="717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>
            <p:custDataLst>
              <p:tags r:id="rId57"/>
            </p:custDataLst>
          </p:nvPr>
        </p:nvSpPr>
        <p:spPr>
          <a:xfrm>
            <a:off x="10868025" y="4911090"/>
            <a:ext cx="60960" cy="717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894580" y="3707765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 flipV="1">
            <a:off x="4894580" y="3526790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5400675" y="3711575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 flipV="1">
            <a:off x="5400675" y="3530600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6135370" y="3705225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 flipV="1">
            <a:off x="6135370" y="3524250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6778625" y="3710940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 flipH="1" flipV="1">
            <a:off x="6596380" y="3529965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5301615" y="1381125"/>
            <a:ext cx="1037590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肢箍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693910" y="3795395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 flipH="1" flipV="1">
            <a:off x="9693910" y="3614420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/>
          <p:cNvSpPr txBox="1"/>
          <p:nvPr/>
        </p:nvSpPr>
        <p:spPr>
          <a:xfrm>
            <a:off x="10933430" y="3785870"/>
            <a:ext cx="365125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 flipH="1" flipV="1">
            <a:off x="10840720" y="3604895"/>
            <a:ext cx="220345" cy="18097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/>
        </p:nvSpPr>
        <p:spPr>
          <a:xfrm>
            <a:off x="9351645" y="1381125"/>
            <a:ext cx="2584450" cy="5708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肢箍（双肢箍）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181735" y="313055"/>
            <a:ext cx="404050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识图原理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1"/>
          <p:cNvSpPr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21970" y="3522980"/>
            <a:ext cx="0" cy="468000"/>
          </a:xfrm>
          <a:prstGeom prst="line">
            <a:avLst/>
          </a:prstGeom>
          <a:ln w="539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101" grpId="0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TEMPLATE_THUMBS_INDEX" val="1、4、6、8、11、15、16、19、20、21、22、24、29、34、37、38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1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产品发布会"/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TEMPLATE_THUMBS_INDEX" val="1、4、6、8、11、15、16、19、20、21、22、24、29、34、37、38、39"/>
  <p:tag name="KSO_WM_SLIDE_ID" val="custom20204448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  <p:tag name="KSO_WM_SLIDE_LAYOUT" val="a_b"/>
  <p:tag name="KSO_WM_SLIDE_LAYOUT_CNT" val="1_3"/>
</p:tagLst>
</file>

<file path=ppt/tags/tag148.xml><?xml version="1.0" encoding="utf-8"?>
<p:tagLst xmlns:p="http://schemas.openxmlformats.org/presentationml/2006/main">
  <p:tag name="KSO_WM_UNIT_COLOR_SCHEME_SHAPE_ID" val="18"/>
  <p:tag name="KSO_WM_UNIT_COLOR_SCHEME_PARENT_PAGE" val="0_3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custom20204448_3*l_i*1_1"/>
  <p:tag name="KSO_WM_TEMPLATE_CATEGORY" val="custom"/>
  <p:tag name="KSO_WM_TEMPLATE_INDEX" val="2020444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49.xml><?xml version="1.0" encoding="utf-8"?>
<p:tagLst xmlns:p="http://schemas.openxmlformats.org/presentationml/2006/main">
  <p:tag name="KSO_WM_UNIT_COLOR_SCHEME_SHAPE_ID" val="19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4448_3*l_h_i*1_1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COLOR_SCHEME_SHAPE_ID" val="14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4448_3*l_h_a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1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3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2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3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4448_3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CONTENTS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4448_3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目 录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20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4448_3*l_h_i*1_2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6.xml><?xml version="1.0" encoding="utf-8"?>
<p:tagLst xmlns:p="http://schemas.openxmlformats.org/presentationml/2006/main">
  <p:tag name="KSO_WM_UNIT_COLOR_SCHEME_SHAPE_ID" val="12"/>
  <p:tag name="KSO_WM_UNIT_COLOR_SCHEME_PARENT_PAGE" val="0_3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4448_3*l_h_a*1_3_1"/>
  <p:tag name="KSO_WM_TEMPLATE_CATEGORY" val="custom"/>
  <p:tag name="KSO_WM_TEMPLATE_INDEX" val="20204448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540,&quot;left&quot;:262.95,&quot;top&quot;:0,&quot;width&quot;:250.6}"/>
</p:tagLst>
</file>

<file path=ppt/tags/tag157.xml><?xml version="1.0" encoding="utf-8"?>
<p:tagLst xmlns:p="http://schemas.openxmlformats.org/presentationml/2006/main">
  <p:tag name="KSO_WM_SLIDE_ID" val="custom20204448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4448"/>
  <p:tag name="KSO_WM_SLIDE_LAYOUT" val="a_b_l"/>
  <p:tag name="KSO_WM_SLIDE_LAYOUT_CNT" val="1_1_1"/>
</p:tagLst>
</file>

<file path=ppt/tags/tag158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448_6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副标题内容"/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6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SLIDE_ID" val="custom2020444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48"/>
  <p:tag name="KSO_WM_SLIDE_LAYOUT" val="a_b_e"/>
  <p:tag name="KSO_WM_SLIDE_LAYOUT_CNT" val="1_1_1"/>
</p:tagLst>
</file>

<file path=ppt/tags/tag1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6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6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6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6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69.xml><?xml version="1.0" encoding="utf-8"?>
<p:tagLst xmlns:p="http://schemas.openxmlformats.org/presentationml/2006/main">
  <p:tag name="KSO_WM_UNIT_TABLE_BEAUTIFY" val="smartTable{7fc14cc6-0ebc-46a7-a34e-d630fce6eb2e}"/>
  <p:tag name="TABLE_ENDDRAG_ORIGIN_RECT" val="640*328"/>
  <p:tag name="TABLE_ENDDRAG_RECT" val="272*141*640*328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7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5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8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199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FILL_FORE_SCHEMECOLOR_INDEX_BRIGHTNESS" val="-0.25"/>
  <p:tag name="KSO_WM_UNIT_FILL_FORE_SCHEMECOLOR_INDEX" val="13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05.xml><?xml version="1.0" encoding="utf-8"?>
<p:tagLst xmlns:p="http://schemas.openxmlformats.org/presentationml/2006/main">
  <p:tag name="KSO_WM_UNIT_TEXT_SHADOW_SCHEMECOLOR_INDEX_BRIGHTNESS" val="0"/>
  <p:tag name="KSO_WM_UNIT_TEXT_SHADOW_SCHEMECOLOR_INDEX" val="1"/>
</p:tagLst>
</file>

<file path=ppt/tags/tag20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12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1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1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3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4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4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4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4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26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72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7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9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9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29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0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0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0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1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31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LINE_FORE_SCHEMECOLOR_INDEX_BRIGHTNESS" val="-0.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-0.5"/>
  <p:tag name="KSO_WM_UNIT_TEXT_FILL_FORE_SCHEMECOLOR_INDEX" val="5"/>
  <p:tag name="KSO_WM_UNIT_TEXT_FILL_TYPE" val="1"/>
</p:tagLst>
</file>

<file path=ppt/tags/tag316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21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23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24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2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2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2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2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3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32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3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3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3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4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4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5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5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6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62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UNIT_TEXT_FILL_FORE_SCHEMECOLOR_INDEX_BRIGHTNESS" val="-0.5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7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7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7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3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8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8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8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9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9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3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0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0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40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0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0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0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1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2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2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2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29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3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3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4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3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5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6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4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6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6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6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4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5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76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77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78.xml><?xml version="1.0" encoding="utf-8"?>
<p:tagLst xmlns:p="http://schemas.openxmlformats.org/presentationml/2006/main">
  <p:tag name="KSO_WM_UNIT_TEXT_FILL_FORE_SCHEMECOLOR_INDEX_BRIGHTNESS" val="0.6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8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8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4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0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0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0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0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1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1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1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1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1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1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2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3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39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44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4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4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5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5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55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6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5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5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56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573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5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57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7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57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8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6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5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595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5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59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9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59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0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0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3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8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60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61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17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6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1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2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2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2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2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62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9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6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39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4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4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4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4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7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64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6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3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5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6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5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2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663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6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6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6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6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7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7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6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6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8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8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8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8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8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8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9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6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69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3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5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69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69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9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70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70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70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70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708.xml><?xml version="1.0" encoding="utf-8"?>
<p:tagLst xmlns:p="http://schemas.openxmlformats.org/presentationml/2006/main">
  <p:tag name="KSO_WM_UNIT_TEXT_FILL_FORE_SCHEMECOLOR_INDEX_BRIGHTNESS" val="-0.15"/>
  <p:tag name="KSO_WM_UNIT_TEXT_FILL_FORE_SCHEMECOLOR_INDEX" val="14"/>
  <p:tag name="KSO_WM_UNIT_TEXT_FILL_TYPE" val="1"/>
  <p:tag name="KSO_WM_UNIT_TEXT_SHADOW_SCHEMECOLOR_INDEX_BRIGHTNESS" val="0"/>
  <p:tag name="KSO_WM_UNIT_TEXT_SHADOW_SCHEMECOLOR_INDEX" val="1"/>
</p:tagLst>
</file>

<file path=ppt/tags/tag7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TEXT_SHADOW_SCHEMECOLOR_INDEX_BRIGHTNESS" val="0"/>
  <p:tag name="KSO_WM_UNIT_TEXT_SHADOW_SCHEMECOLOR_INDEX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3.xml><?xml version="1.0" encoding="utf-8"?>
<p:tagLst xmlns:p="http://schemas.openxmlformats.org/presentationml/2006/main">
  <p:tag name="KSO_WM_UNIT_LINE_FORE_SCHEMECOLOR_INDEX_BRIGHTNESS" val="0"/>
  <p:tag name="KSO_WM_UNIT_LINE_FORE_SCHEMECOLOR_INDEX" val="1"/>
  <p:tag name="KSO_WM_UNIT_LINE_FILL_TYPE" val="2"/>
</p:tagLst>
</file>

<file path=ppt/tags/tag71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71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9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448_6*b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副标题内容"/>
  <p:tag name="KSO_WM_UNIT_TEXT_FILL_FORE_SCHEMECOLOR_INDEX_BRIGHTNESS" val="0"/>
  <p:tag name="KSO_WM_UNIT_TEXT_FILL_FORE_SCHEMECOLOR_INDEX" val="13"/>
  <p:tag name="KSO_WM_UNIT_TEXT_FILL_TYPE" val="1"/>
</p:tagLst>
</file>

<file path=ppt/tags/tag7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6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"/>
  <p:tag name="KSO_WM_UNIT_TEXT_FILL_FORE_SCHEMECOLOR_INDEX" val="13"/>
  <p:tag name="KSO_WM_UNIT_TEXT_FILL_TYPE" val="1"/>
</p:tagLst>
</file>

<file path=ppt/tags/tag738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739.xml><?xml version="1.0" encoding="utf-8"?>
<p:tagLst xmlns:p="http://schemas.openxmlformats.org/presentationml/2006/main">
  <p:tag name="KSO_WM_SLIDE_ID" val="custom20204448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48"/>
  <p:tag name="KSO_WM_SLIDE_LAYOUT" val="a_b_e"/>
  <p:tag name="KSO_WM_SLIDE_LAYOUT_CNT" val="1_1_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4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44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46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4448_6*e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PART 01"/>
  <p:tag name="KSO_WM_UNIT_TEXT_FILL_FORE_SCHEMECOLOR_INDEX_BRIGHTNESS" val="0"/>
  <p:tag name="KSO_WM_UNIT_TEXT_FILL_FORE_SCHEMECOLOR_INDEX" val="5"/>
  <p:tag name="KSO_WM_UNIT_TEXT_FILL_TYPE" val="1"/>
</p:tagLst>
</file>

<file path=ppt/tags/tag7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48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7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448"/>
</p:tagLst>
</file>

<file path=ppt/tags/tag752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38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谢谢观看"/>
  <p:tag name="KSO_WM_UNIT_TEXT_FILL_FORE_SCHEMECOLOR_INDEX_BRIGHTNESS" val="0"/>
  <p:tag name="KSO_WM_UNIT_TEXT_FILL_FORE_SCHEMECOLOR_INDEX" val="13"/>
  <p:tag name="KSO_WM_UNIT_TEXT_FILL_TYPE" val="1"/>
</p:tagLst>
</file>

<file path=ppt/tags/tag753.xml><?xml version="1.0" encoding="utf-8"?>
<p:tagLst xmlns:p="http://schemas.openxmlformats.org/presentationml/2006/main">
  <p:tag name="KSO_WM_SLIDE_ID" val="custom20204448_39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9"/>
  <p:tag name="KSO_WM_TAG_VERSION" val="1.0"/>
  <p:tag name="KSO_WM_BEAUTIFY_FLAG" val="#wm#"/>
  <p:tag name="KSO_WM_TEMPLATE_CATEGORY" val="custom"/>
  <p:tag name="KSO_WM_TEMPLATE_INDEX" val="20204448"/>
  <p:tag name="KSO_WM_SLIDE_LAYOUT" val="a_b"/>
  <p:tag name="KSO_WM_SLIDE_LAYOUT_CNT" val="1_1"/>
</p:tagLst>
</file>

<file path=ppt/tags/tag754.xml><?xml version="1.0" encoding="utf-8"?>
<p:tagLst xmlns:p="http://schemas.openxmlformats.org/presentationml/2006/main">
  <p:tag name="commondata" val="eyJoZGlkIjoiMWI1MjIwNDNhMDIwYmVhNGVmZGU2NGM1ZjQwMzBlNGMifQ==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EDEF"/>
      </a:dk2>
      <a:lt2>
        <a:srgbClr val="FBFCFC"/>
      </a:lt2>
      <a:accent1>
        <a:srgbClr val="2A71B7"/>
      </a:accent1>
      <a:accent2>
        <a:srgbClr val="3C61A3"/>
      </a:accent2>
      <a:accent3>
        <a:srgbClr val="4E508F"/>
      </a:accent3>
      <a:accent4>
        <a:srgbClr val="61407A"/>
      </a:accent4>
      <a:accent5>
        <a:srgbClr val="732F66"/>
      </a:accent5>
      <a:accent6>
        <a:srgbClr val="851F5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2400</Words>
  <Application>WPS 演示</Application>
  <PresentationFormat>全屏显示(4:3)</PresentationFormat>
  <Paragraphs>545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微软雅黑</vt:lpstr>
      <vt:lpstr>汉仪旗黑-85S</vt:lpstr>
      <vt:lpstr>黑体</vt:lpstr>
      <vt:lpstr>Arial Black</vt:lpstr>
      <vt:lpstr>等线 Light</vt:lpstr>
      <vt:lpstr>幼圆</vt:lpstr>
      <vt:lpstr>Arial Unicode MS</vt:lpstr>
      <vt:lpstr>Arial</vt:lpstr>
      <vt:lpstr>Calibri Light</vt:lpstr>
      <vt:lpstr>Office 主题</vt:lpstr>
      <vt:lpstr>1_Office 主题​​</vt:lpstr>
      <vt:lpstr>项目3 梁平法 识图与钢筋计算</vt:lpstr>
      <vt:lpstr>PowerPoint 演示文稿</vt:lpstr>
      <vt:lpstr>识图原理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钢筋计算</vt:lpstr>
      <vt:lpstr>楼层框架梁KL纵筋构造详图</vt:lpstr>
      <vt:lpstr>KL纵筋在端支座的锚固构造</vt:lpstr>
      <vt:lpstr>KL下部纵筋在中间支座的锚固和连接</vt:lpstr>
      <vt:lpstr>钢筋绑扎实训</vt:lpstr>
      <vt:lpstr>PowerPoint 演示文稿</vt:lpstr>
      <vt:lpstr>PowerPoint 演示文稿</vt:lpstr>
      <vt:lpstr>谢谢！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黄佳璐</cp:lastModifiedBy>
  <cp:revision>110</cp:revision>
  <dcterms:created xsi:type="dcterms:W3CDTF">2015-09-10T00:57:00Z</dcterms:created>
  <dcterms:modified xsi:type="dcterms:W3CDTF">2024-09-29T10:05:12Z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13AB78A3F4EC424A81298678F0337F33_13</vt:lpwstr>
  </property>
</Properties>
</file>