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3" r:id="rId3"/>
    <p:sldId id="284" r:id="rId4"/>
    <p:sldId id="285" r:id="rId5"/>
    <p:sldId id="286" r:id="rId6"/>
    <p:sldId id="287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81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80"/>
        <p:guide pos="381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8285" y="727075"/>
            <a:ext cx="6583680" cy="581279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3565525" y="49015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②③④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662930" y="49002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⑥⑧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7717155" y="48679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①⑤⑦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4086860" y="5866765"/>
            <a:ext cx="196151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①③④⑥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6595745" y="58559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④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5565" y="2418715"/>
            <a:ext cx="6982460" cy="20313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 flipH="1">
            <a:off x="8558530" y="28594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8590915" y="33121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×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8558530" y="38265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4945" y="2180590"/>
            <a:ext cx="6840855" cy="250698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5587365" y="46875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画图略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4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1125" y="2231390"/>
            <a:ext cx="7040880" cy="241681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3727450" y="22205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2896870" y="27578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2908935" y="32842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4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86735" y="721360"/>
            <a:ext cx="5923280" cy="584708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3804920" y="30264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22 </a:t>
            </a:r>
            <a:endParaRPr lang="en-US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3779520" y="36417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96</a:t>
            </a:r>
            <a:endParaRPr lang="en-US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4541520" y="36417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52</a:t>
            </a:r>
            <a:endParaRPr lang="en-US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3181350" y="42005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22</a:t>
            </a:r>
            <a:endParaRPr lang="en-US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3653155" y="42113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22</a:t>
            </a:r>
            <a:endParaRPr lang="en-US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3961130" y="42113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&lt;</a:t>
            </a:r>
            <a:endParaRPr lang="en-US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4274820" y="42113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52</a:t>
            </a:r>
            <a:endParaRPr lang="en-US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4595495" y="52095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6789420" y="30372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22</a:t>
            </a:r>
            <a:endParaRPr lang="en-US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7720965" y="30372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37</a:t>
            </a:r>
            <a:endParaRPr lang="en-US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 flipH="1">
            <a:off x="6372225" y="36093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37</a:t>
            </a:r>
            <a:endParaRPr lang="en-US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 flipH="1">
            <a:off x="6864985" y="36093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37</a:t>
            </a:r>
            <a:endParaRPr lang="en-US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 flipH="1">
            <a:off x="7175500" y="36175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&gt;</a:t>
            </a:r>
            <a:endParaRPr lang="en-US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 flipH="1">
            <a:off x="7465695" y="35985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22</a:t>
            </a:r>
            <a:endParaRPr lang="en-US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 flipH="1">
            <a:off x="7807325" y="43516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 flipH="1">
            <a:off x="6329680" y="57873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底</a:t>
            </a:r>
            <a:endParaRPr lang="en-US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 flipH="1">
            <a:off x="4011930" y="60534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37</a:t>
            </a:r>
            <a:endParaRPr lang="en-US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 flipH="1">
            <a:off x="5235575" y="60420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37</a:t>
            </a:r>
            <a:endParaRPr lang="en-US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</Words>
  <Application>WPS 演示</Application>
  <PresentationFormat>宽屏</PresentationFormat>
  <Paragraphs>60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178</cp:revision>
  <dcterms:created xsi:type="dcterms:W3CDTF">2019-06-19T02:08:00Z</dcterms:created>
  <dcterms:modified xsi:type="dcterms:W3CDTF">2025-02-17T01:46:14Z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843FFB9FB9624ECC8699D694864B47D3_13</vt:lpwstr>
  </property>
</Properties>
</file>