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0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9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93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" y="793750"/>
            <a:ext cx="6182360" cy="5020945"/>
          </a:xfrm>
          <a:prstGeom prst="rect">
            <a:avLst/>
          </a:prstGeom>
        </p:spPr>
      </p:pic>
      <p:pic>
        <p:nvPicPr>
          <p:cNvPr id="3" name="图片 2" descr="3-6_01"/>
          <p:cNvPicPr>
            <a:picLocks noChangeAspect="1"/>
          </p:cNvPicPr>
          <p:nvPr/>
        </p:nvPicPr>
        <p:blipFill>
          <a:blip r:embed="rId2"/>
          <a:srcRect l="1642" r="10494"/>
          <a:stretch>
            <a:fillRect/>
          </a:stretch>
        </p:blipFill>
        <p:spPr>
          <a:xfrm>
            <a:off x="6244590" y="995045"/>
            <a:ext cx="5890260" cy="48202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15760" y="2228850"/>
            <a:ext cx="9144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怯怯借伞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0950" y="2219325"/>
            <a:ext cx="8953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妻子数落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80725" y="2219325"/>
            <a:ext cx="9721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夸赞枇杷</a:t>
            </a:r>
            <a:endParaRPr lang="en-US" altLang="zh-CN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8905" y="2995295"/>
            <a:ext cx="33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1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31680" y="2995295"/>
            <a:ext cx="5022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1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52255" y="4010025"/>
            <a:ext cx="1556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心地善良、乐于助人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63835" y="4259580"/>
            <a:ext cx="3498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altLang="zh-CN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25260" y="5159375"/>
            <a:ext cx="54419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我更喜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欢原文结尾。原文结尾写凌师傅的妻子向来爱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吃枇杷，却没有再动过老汉送来的枇杷，实际上暗示她已经认识到自己的错误，只是觉得愧疚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没有表露出来而已，这样结尾更能引人深思，让人回味无穷。</a:t>
            </a:r>
            <a:endParaRPr lang="zh-CN" altLang="en-US" sz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WPS 演示</Application>
  <PresentationFormat>宽屏</PresentationFormat>
  <Paragraphs>16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186</cp:revision>
  <dcterms:created xsi:type="dcterms:W3CDTF">2019-06-19T02:08:00Z</dcterms:created>
  <dcterms:modified xsi:type="dcterms:W3CDTF">2025-02-03T12:21:21Z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EC80B8AEA8244E10B23A2E71DDB489AF_13</vt:lpwstr>
  </property>
</Properties>
</file>