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78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9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8"/>
        <p:guide pos="390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5890" y="2167255"/>
            <a:ext cx="7161530" cy="227647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927475" y="3709670"/>
            <a:ext cx="267335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50915" y="3709670"/>
            <a:ext cx="267335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02575" y="3709670"/>
            <a:ext cx="267335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333115" y="4025265"/>
            <a:ext cx="247015" cy="3289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15610" y="4045585"/>
            <a:ext cx="267335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511415" y="4045585"/>
            <a:ext cx="267335" cy="308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2_01"/>
          <p:cNvPicPr>
            <a:picLocks noChangeAspect="1"/>
          </p:cNvPicPr>
          <p:nvPr/>
        </p:nvPicPr>
        <p:blipFill>
          <a:blip r:embed="rId1"/>
          <a:srcRect r="5946"/>
          <a:stretch>
            <a:fillRect/>
          </a:stretch>
        </p:blipFill>
        <p:spPr>
          <a:xfrm>
            <a:off x="2409825" y="2070735"/>
            <a:ext cx="7080885" cy="27165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56000" y="2831465"/>
            <a:ext cx="748665" cy="4292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笨重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59095" y="2831465"/>
            <a:ext cx="7899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迟钝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0660" y="3168015"/>
            <a:ext cx="820420" cy="3886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鸽子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6730" y="3556635"/>
            <a:ext cx="13042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毫不相干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11265" y="4269740"/>
            <a:ext cx="90297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凌空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5" name="图片 4" descr="2-2_02"/>
          <p:cNvPicPr>
            <a:picLocks noChangeAspect="1"/>
          </p:cNvPicPr>
          <p:nvPr/>
        </p:nvPicPr>
        <p:blipFill>
          <a:blip r:embed="rId1"/>
          <a:srcRect r="31398"/>
          <a:stretch>
            <a:fillRect/>
          </a:stretch>
        </p:blipFill>
        <p:spPr>
          <a:xfrm>
            <a:off x="2985135" y="2444750"/>
            <a:ext cx="5527040" cy="1834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02325" y="3429000"/>
            <a:ext cx="7073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繁衍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4445" y="3827780"/>
            <a:ext cx="7524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繁殖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1671955"/>
            <a:ext cx="7092315" cy="38233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57270" y="3696335"/>
            <a:ext cx="5492750" cy="3975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一支”指的是恐龙的某一个分支，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而不是全部；“漫长”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4025" y="4094480"/>
            <a:ext cx="6869430" cy="3981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是指经历了长时间的演化过程恐龙才演化成鸟儿，而不是突如其来的变化。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7905" y="4772660"/>
            <a:ext cx="581977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大约”表明目前的研究无法精确到第一种恐龙出现的具体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2605" y="5109845"/>
            <a:ext cx="210629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间，只是一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种推测。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6085" y="953135"/>
            <a:ext cx="6454140" cy="51060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30345" y="2690495"/>
            <a:ext cx="5389880" cy="378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~~~~~~~~~~~~~~~~~~~~~~~~~~~~~~~~~~~~~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66085" y="2981960"/>
            <a:ext cx="1409065" cy="378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~~~~~~~~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250" y="1296670"/>
            <a:ext cx="7127875" cy="4806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63290" y="1871980"/>
            <a:ext cx="20656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大约两亿四千万年前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19290" y="1984375"/>
            <a:ext cx="1809115" cy="388620"/>
          </a:xfrm>
          <a:prstGeom prst="rect">
            <a:avLst/>
          </a:prstGeom>
        </p:spPr>
        <p:txBody>
          <a:bodyPr wrap="square">
            <a:spAutoFit/>
          </a:bodyPr>
          <a:p>
            <a:pPr marL="241935" indent="-241935" algn="l" defTabSz="266700" eaLnBrk="0" fontAlgn="base">
              <a:lnSpc>
                <a:spcPct val="121000"/>
              </a:lnSpc>
              <a:spcBef>
                <a:spcPts val="9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两条后腿粗壮有力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75855" y="2664460"/>
            <a:ext cx="107823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四足行走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1345" y="3293110"/>
            <a:ext cx="2745105" cy="3562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身材小巧，体重只有几千克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1345" y="3940175"/>
            <a:ext cx="2339340" cy="2317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温顺可爱，以植物为食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19290" y="4243705"/>
            <a:ext cx="146939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越来越像鸟类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1625" y="5299710"/>
            <a:ext cx="7806690" cy="3448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问题：通常我们认为恐龙和鸟类是不相干的两种生物，为什么又说它们有亲缘关系呢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73655" y="5561965"/>
            <a:ext cx="7991475" cy="1345565"/>
          </a:xfrm>
          <a:prstGeom prst="rect">
            <a:avLst/>
          </a:prstGeom>
        </p:spPr>
        <p:txBody>
          <a:bodyPr wrap="square">
            <a:noAutofit/>
          </a:bodyPr>
          <a:p>
            <a:pPr marL="241935" indent="0" algn="just" defTabSz="266700" eaLnBrk="0" fontAlgn="base">
              <a:lnSpc>
                <a:spcPct val="146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解答：因为恐龙和鸟类在骨骼结构上有相似之处，而且在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世纪末期，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我国科学家在辽宁西部首次发现了保存有羽毛的恐龙化石，由此可以推测恐龙和鸟类之间有亲缘关系。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</Words>
  <Application>WPS 演示</Application>
  <PresentationFormat>宽屏</PresentationFormat>
  <Paragraphs>55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173</cp:revision>
  <dcterms:created xsi:type="dcterms:W3CDTF">2019-06-19T02:08:00Z</dcterms:created>
  <dcterms:modified xsi:type="dcterms:W3CDTF">2025-02-06T12:51:33Z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94BF370B890740DBB64C7E11A70CA53C_13</vt:lpwstr>
  </property>
</Properties>
</file>