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2" r:id="rId3"/>
    <p:sldId id="273" r:id="rId4"/>
    <p:sldId id="274" r:id="rId5"/>
    <p:sldId id="27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7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215" y="1061085"/>
            <a:ext cx="9642475" cy="473583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780030" y="4618990"/>
            <a:ext cx="1530350" cy="66040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2780030" y="4731385"/>
            <a:ext cx="1577340" cy="54800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694805" y="4618990"/>
            <a:ext cx="1530350" cy="66040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647815" y="4684395"/>
            <a:ext cx="1696085" cy="59499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" y="1704975"/>
            <a:ext cx="10835640" cy="267589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959100" y="3012440"/>
            <a:ext cx="2192020" cy="59499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3658235" y="3068955"/>
            <a:ext cx="491490" cy="58610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560695" y="3139440"/>
            <a:ext cx="1214755" cy="63817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010400" y="3012440"/>
            <a:ext cx="1182370" cy="61404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775710" y="3049905"/>
            <a:ext cx="5134610" cy="55753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621655" y="3041015"/>
            <a:ext cx="2145665" cy="65595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930" y="1842135"/>
            <a:ext cx="9679940" cy="306895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V="1">
            <a:off x="2562225" y="3182620"/>
            <a:ext cx="1426845" cy="70802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 flipV="1">
            <a:off x="4347845" y="3163570"/>
            <a:ext cx="1586865" cy="85979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4347845" y="3134995"/>
            <a:ext cx="1511300" cy="75565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6061710" y="3173095"/>
            <a:ext cx="5715" cy="85026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321425" y="3134995"/>
            <a:ext cx="1408430" cy="80327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" y="1330960"/>
            <a:ext cx="10067290" cy="36957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2025-02-27T08:40:33Z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77D1BE2D5D024118A97A1074A94B337E_13</vt:lpwstr>
  </property>
</Properties>
</file>