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6" r:id="rId3"/>
    <p:sldId id="295" r:id="rId4"/>
    <p:sldId id="294" r:id="rId5"/>
    <p:sldId id="29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7" Type="http://schemas.openxmlformats.org/officeDocument/2006/relationships/image" Target="../media/image10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8" Type="http://schemas.openxmlformats.org/officeDocument/2006/relationships/vmlDrawing" Target="../drawings/vmlDrawing1.v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10.wmf"/><Relationship Id="rId15" Type="http://schemas.openxmlformats.org/officeDocument/2006/relationships/oleObject" Target="../embeddings/oleObject8.bin"/><Relationship Id="rId14" Type="http://schemas.openxmlformats.org/officeDocument/2006/relationships/image" Target="../media/image9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8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7.wmf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wmf"/><Relationship Id="rId2" Type="http://schemas.openxmlformats.org/officeDocument/2006/relationships/oleObject" Target="../embeddings/oleObject9.bin"/><Relationship Id="rId1" Type="http://schemas.openxmlformats.org/officeDocument/2006/relationships/image" Target="../media/image11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wmf"/><Relationship Id="rId2" Type="http://schemas.openxmlformats.org/officeDocument/2006/relationships/oleObject" Target="../embeddings/oleObject10.bin"/><Relationship Id="rId1" Type="http://schemas.openxmlformats.org/officeDocument/2006/relationships/image" Target="../media/image13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wmf"/><Relationship Id="rId2" Type="http://schemas.openxmlformats.org/officeDocument/2006/relationships/oleObject" Target="../embeddings/oleObject11.bin"/><Relationship Id="rId1" Type="http://schemas.openxmlformats.org/officeDocument/2006/relationships/image" Target="../media/image1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0330" y="1367155"/>
            <a:ext cx="6911340" cy="4731385"/>
          </a:xfrm>
          <a:prstGeom prst="rect">
            <a:avLst/>
          </a:prstGeom>
        </p:spPr>
      </p:pic>
      <p:graphicFrame>
        <p:nvGraphicFramePr>
          <p:cNvPr id="3" name="对象 2"/>
          <p:cNvGraphicFramePr/>
          <p:nvPr/>
        </p:nvGraphicFramePr>
        <p:xfrm>
          <a:off x="4464685" y="443103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" imgW="203200" imgH="609600" progId="Equation.DSMT4">
                  <p:embed/>
                </p:oleObj>
              </mc:Choice>
              <mc:Fallback>
                <p:oleObj name="" r:id="rId2" imgW="203200" imgH="6096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464685" y="443103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6505575" y="443103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203200" imgH="609600" progId="Equation.DSMT4">
                  <p:embed/>
                </p:oleObj>
              </mc:Choice>
              <mc:Fallback>
                <p:oleObj name="" r:id="rId4" imgW="203200" imgH="6096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505575" y="443103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5918200" y="4727575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203200" imgH="609600" progId="Equation.DSMT4">
                  <p:embed/>
                </p:oleObj>
              </mc:Choice>
              <mc:Fallback>
                <p:oleObj name="" r:id="rId5" imgW="203200" imgH="609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18200" y="4727575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3923030" y="5013960"/>
          <a:ext cx="14484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7" imgW="1473200" imgH="609600" progId="Equation.DSMT4">
                  <p:embed/>
                </p:oleObj>
              </mc:Choice>
              <mc:Fallback>
                <p:oleObj name="" r:id="rId7" imgW="1473200" imgH="6096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23030" y="5013960"/>
                        <a:ext cx="14484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/>
        </p:nvGraphicFramePr>
        <p:xfrm>
          <a:off x="4184650" y="5515610"/>
          <a:ext cx="4578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9" imgW="482600" imgH="609600" progId="Equation.DSMT4">
                  <p:embed/>
                </p:oleObj>
              </mc:Choice>
              <mc:Fallback>
                <p:oleObj name="" r:id="rId9" imgW="482600" imgH="6096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184650" y="5515610"/>
                        <a:ext cx="4578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/>
          <p:nvPr/>
        </p:nvGraphicFramePr>
        <p:xfrm>
          <a:off x="7041515" y="5244465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1" imgW="203200" imgH="609600" progId="Equation.DSMT4">
                  <p:embed/>
                </p:oleObj>
              </mc:Choice>
              <mc:Fallback>
                <p:oleObj name="" r:id="rId11" imgW="203200" imgH="6096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041515" y="5244465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/>
          <p:nvPr/>
        </p:nvGraphicFramePr>
        <p:xfrm>
          <a:off x="6096000" y="551561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3" imgW="203200" imgH="609600" progId="Equation.DSMT4">
                  <p:embed/>
                </p:oleObj>
              </mc:Choice>
              <mc:Fallback>
                <p:oleObj name="" r:id="rId13" imgW="203200" imgH="609600" progId="Equation.DSMT4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96000" y="551561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/>
          <p:nvPr/>
        </p:nvGraphicFramePr>
        <p:xfrm>
          <a:off x="7578090" y="559689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15" imgW="203200" imgH="609600" progId="Equation.DSMT4">
                  <p:embed/>
                </p:oleObj>
              </mc:Choice>
              <mc:Fallback>
                <p:oleObj name="" r:id="rId15" imgW="203200" imgH="609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578090" y="559689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7_01"/>
          <p:cNvPicPr>
            <a:picLocks noChangeAspect="1"/>
          </p:cNvPicPr>
          <p:nvPr/>
        </p:nvPicPr>
        <p:blipFill>
          <a:blip r:embed="rId1"/>
          <a:srcRect r="4031" b="50000"/>
          <a:stretch>
            <a:fillRect/>
          </a:stretch>
        </p:blipFill>
        <p:spPr>
          <a:xfrm>
            <a:off x="1905000" y="2504440"/>
            <a:ext cx="8228330" cy="733425"/>
          </a:xfrm>
          <a:prstGeom prst="rect">
            <a:avLst/>
          </a:prstGeom>
        </p:spPr>
      </p:pic>
      <p:graphicFrame>
        <p:nvGraphicFramePr>
          <p:cNvPr id="3" name="对象 2"/>
          <p:cNvGraphicFramePr/>
          <p:nvPr/>
        </p:nvGraphicFramePr>
        <p:xfrm>
          <a:off x="4996180" y="3343275"/>
          <a:ext cx="2045970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" imgW="2070100" imgH="1981200" progId="Equation.DSMT4">
                  <p:embed/>
                </p:oleObj>
              </mc:Choice>
              <mc:Fallback>
                <p:oleObj name="" r:id="rId2" imgW="2070100" imgH="19812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96180" y="3343275"/>
                        <a:ext cx="2045970" cy="195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7_02"/>
          <p:cNvPicPr>
            <a:picLocks noChangeAspect="1"/>
          </p:cNvPicPr>
          <p:nvPr/>
        </p:nvPicPr>
        <p:blipFill>
          <a:blip r:embed="rId1"/>
          <a:srcRect r="2367" b="31190"/>
          <a:stretch>
            <a:fillRect/>
          </a:stretch>
        </p:blipFill>
        <p:spPr>
          <a:xfrm>
            <a:off x="2010410" y="2450465"/>
            <a:ext cx="7879715" cy="978535"/>
          </a:xfrm>
          <a:prstGeom prst="rect">
            <a:avLst/>
          </a:prstGeom>
        </p:spPr>
      </p:pic>
      <p:graphicFrame>
        <p:nvGraphicFramePr>
          <p:cNvPr id="3" name="对象 2"/>
          <p:cNvGraphicFramePr/>
          <p:nvPr/>
        </p:nvGraphicFramePr>
        <p:xfrm>
          <a:off x="5232400" y="3429000"/>
          <a:ext cx="1436370" cy="1267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" imgW="1459865" imgH="1295400" progId="Equation.DSMT4">
                  <p:embed/>
                </p:oleObj>
              </mc:Choice>
              <mc:Fallback>
                <p:oleObj name="" r:id="rId2" imgW="1459865" imgH="12954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232400" y="3429000"/>
                        <a:ext cx="1436370" cy="1267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7_03"/>
          <p:cNvPicPr>
            <a:picLocks noChangeAspect="1"/>
          </p:cNvPicPr>
          <p:nvPr/>
        </p:nvPicPr>
        <p:blipFill>
          <a:blip r:embed="rId1"/>
          <a:srcRect r="2367" b="46785"/>
          <a:stretch>
            <a:fillRect/>
          </a:stretch>
        </p:blipFill>
        <p:spPr>
          <a:xfrm>
            <a:off x="2077085" y="2100580"/>
            <a:ext cx="7898130" cy="180594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5314315" y="4037965"/>
          <a:ext cx="156337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" imgW="1587500" imgH="609600" progId="Equation.DSMT4">
                  <p:embed/>
                </p:oleObj>
              </mc:Choice>
              <mc:Fallback>
                <p:oleObj name="" r:id="rId2" imgW="1587500" imgH="6096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314315" y="4037965"/>
                        <a:ext cx="156337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4</vt:i4>
      </vt:variant>
    </vt:vector>
  </HeadingPairs>
  <TitlesOfParts>
    <vt:vector size="2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180</cp:revision>
  <dcterms:created xsi:type="dcterms:W3CDTF">2019-06-19T02:08:00Z</dcterms:created>
  <dcterms:modified xsi:type="dcterms:W3CDTF">2025-02-09T22:11:10Z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95E2F424B1744F398FB93B9BE44A826D_13</vt:lpwstr>
  </property>
</Properties>
</file>