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0" y="986790"/>
            <a:ext cx="6899275" cy="5152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59680" y="2705100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8835" y="2705100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0485" y="2992120"/>
            <a:ext cx="463550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0585" y="2991485"/>
            <a:ext cx="520700" cy="320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6_01"/>
          <p:cNvPicPr>
            <a:picLocks noChangeAspect="1"/>
          </p:cNvPicPr>
          <p:nvPr/>
        </p:nvPicPr>
        <p:blipFill>
          <a:blip r:embed="rId1"/>
          <a:srcRect l="4491" r="9602" b="5616"/>
          <a:stretch>
            <a:fillRect/>
          </a:stretch>
        </p:blipFill>
        <p:spPr>
          <a:xfrm>
            <a:off x="2740025" y="1207135"/>
            <a:ext cx="6712585" cy="4711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09900" y="5170805"/>
            <a:ext cx="6324600" cy="345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文章开头就点出父亲对老黄的心疼，想让它安闲自在地过暮年；第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9900" y="4163695"/>
            <a:ext cx="6323965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这里的“早茶”指老黄每天早上会跑到河边去喝水。句子运用拟人的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9900" y="4490085"/>
            <a:ext cx="70726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修辞手法，生动地写出了老黄生活规律的特点，表达了对老黄的喜爱和关注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9900" y="5459095"/>
            <a:ext cx="8440420" cy="323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段中，“我们”总喜欢抚摸老黄，喂它吃东西。从这些都可以看出，“我们”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对老黄的喜爱。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2655" y="2197735"/>
            <a:ext cx="10864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安闲自在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0510" y="2534920"/>
            <a:ext cx="10388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慢条斯理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4485" y="2872105"/>
            <a:ext cx="636270" cy="322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吃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食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8920" y="2857500"/>
            <a:ext cx="6737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8540" y="3183255"/>
            <a:ext cx="1188720" cy="2997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外形瘦削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1015" y="3512185"/>
            <a:ext cx="29546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它做短距离的散步时刻非常准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5" grpId="0"/>
      <p:bldP spid="5" grpId="1"/>
      <p:bldP spid="6" grpId="0"/>
      <p:bldP spid="6" grpId="1"/>
      <p:bldP spid="2" grpId="0"/>
      <p:bldP spid="2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30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2025-02-07T11:45:40Z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C948DCF5446A4A00B718C1808F36A7BA_13</vt:lpwstr>
  </property>
</Properties>
</file>