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88" r:id="rId6"/>
    <p:sldId id="292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6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200" y="1216660"/>
            <a:ext cx="10008235" cy="37985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93695" y="4140835"/>
            <a:ext cx="7848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闲逛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15505" y="3728720"/>
            <a:ext cx="6610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33520" y="3728720"/>
            <a:ext cx="7708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嗡嗡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76223" y="3302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瓢虫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11470" y="3319780"/>
            <a:ext cx="384810" cy="363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蚱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30700" y="4561840"/>
            <a:ext cx="12192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割草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11400" y="4573270"/>
            <a:ext cx="753745" cy="387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铲地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1" grpId="0"/>
      <p:bldP spid="11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313815"/>
            <a:ext cx="9924415" cy="2918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38345" y="2541270"/>
            <a:ext cx="6597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倭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04540" y="2541270"/>
            <a:ext cx="5099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矮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25085" y="2111375"/>
            <a:ext cx="5588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栓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04540" y="2122805"/>
            <a:ext cx="5956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38345" y="1691640"/>
            <a:ext cx="5530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04540" y="1691640"/>
            <a:ext cx="614045" cy="3530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拔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55025" y="3779520"/>
            <a:ext cx="6648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71065" y="3779520"/>
            <a:ext cx="4857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66635" y="3362960"/>
            <a:ext cx="630555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23080" y="3362960"/>
            <a:ext cx="559435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4" grpId="0"/>
      <p:bldP spid="14" grpId="1"/>
      <p:bldP spid="13" grpId="0"/>
      <p:bldP spid="13" grpId="1"/>
      <p:bldP spid="12" grpId="0"/>
      <p:bldP spid="12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_02"/>
          <p:cNvPicPr>
            <a:picLocks noChangeAspect="1"/>
          </p:cNvPicPr>
          <p:nvPr/>
        </p:nvPicPr>
        <p:blipFill>
          <a:blip r:embed="rId1"/>
          <a:srcRect b="46924"/>
          <a:stretch>
            <a:fillRect/>
          </a:stretch>
        </p:blipFill>
        <p:spPr>
          <a:xfrm>
            <a:off x="1139190" y="1200150"/>
            <a:ext cx="9723120" cy="40697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39190" y="4664710"/>
            <a:ext cx="3201670" cy="7277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565198" y="38474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采倭瓜花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65198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追蜻蜓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65198" y="30302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摘黄瓜吃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98840" y="2308225"/>
            <a:ext cx="8121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铲地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33890" y="1889125"/>
            <a:ext cx="8839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溜土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05165" y="1903730"/>
            <a:ext cx="8674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下种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17978" y="14903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拔草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23540" y="2608580"/>
            <a:ext cx="1322070" cy="9759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生机勃勃、快乐美好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09013" y="42462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捉蚂蚱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2" grpId="0"/>
      <p:bldP spid="12" grpId="1"/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_02"/>
          <p:cNvPicPr>
            <a:picLocks noChangeAspect="1"/>
          </p:cNvPicPr>
          <p:nvPr/>
        </p:nvPicPr>
        <p:blipFill>
          <a:blip r:embed="rId1"/>
          <a:srcRect t="45729"/>
          <a:stretch>
            <a:fillRect/>
          </a:stretch>
        </p:blipFill>
        <p:spPr>
          <a:xfrm>
            <a:off x="1351280" y="784225"/>
            <a:ext cx="8996045" cy="38500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97140" y="680720"/>
            <a:ext cx="2814955" cy="5010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26673" y="41446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健美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98625" y="2962275"/>
            <a:ext cx="60636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这只飞舞的大蝴蝶就像穿着花衣裳的小姑娘在跳舞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07485" y="2664460"/>
            <a:ext cx="1268730" cy="4140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比喻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52495" y="2082800"/>
            <a:ext cx="12122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胖乎乎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21420" y="1779905"/>
            <a:ext cx="8839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姿态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46670" y="1779905"/>
            <a:ext cx="8839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样子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31280" y="1779905"/>
            <a:ext cx="8274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颜色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17770" y="2082800"/>
            <a:ext cx="1360170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圆滚滚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939"/>
          <a:stretch>
            <a:fillRect/>
          </a:stretch>
        </p:blipFill>
        <p:spPr>
          <a:xfrm>
            <a:off x="1503045" y="4559300"/>
            <a:ext cx="9213215" cy="190055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815080" y="4144645"/>
            <a:ext cx="7353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高大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74828" y="38417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比喻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15965" y="3841750"/>
            <a:ext cx="7747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拟人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01745" y="3841750"/>
            <a:ext cx="63563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03195" y="3841750"/>
            <a:ext cx="5670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听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62150" y="6087745"/>
            <a:ext cx="4015740" cy="372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蜻蜓飞得那么快，不会追得上。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77060" y="5374005"/>
            <a:ext cx="896874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因为我太小，拿不动锄头，所以祖父就把锄头杆拔下来，让我单拿着那个锄头的</a:t>
            </a:r>
            <a:r>
              <a:rPr lang="en-US" altLang="zh-CN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头</a:t>
            </a:r>
            <a:r>
              <a:rPr lang="en-US" altLang="zh-CN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来铲。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" grpId="0"/>
      <p:bldP spid="11" grpId="1"/>
      <p:bldP spid="10" grpId="0"/>
      <p:bldP spid="10" grpId="1"/>
      <p:bldP spid="9" grpId="0"/>
      <p:bldP spid="9" grpId="1"/>
      <p:bldP spid="13" grpId="0"/>
      <p:bldP spid="13" grpId="1"/>
      <p:bldP spid="8" grpId="0"/>
      <p:bldP spid="8" grpId="1"/>
      <p:bldP spid="7" grpId="0"/>
      <p:bldP spid="7" grpId="1"/>
      <p:bldP spid="24" grpId="0"/>
      <p:bldP spid="24" grpId="1"/>
      <p:bldP spid="23" grpId="0"/>
      <p:bldP spid="23" grpId="1"/>
      <p:bldP spid="22" grpId="0"/>
      <p:bldP spid="22" grpId="1"/>
      <p:bldP spid="21" grpId="0"/>
      <p:bldP spid="21" grpId="1"/>
      <p:bldP spid="20" grpId="0"/>
      <p:bldP spid="20" grpId="1"/>
      <p:bldP spid="6" grpId="0"/>
      <p:bldP spid="6" grpId="1"/>
      <p:bldP spid="26" grpId="0"/>
      <p:bldP spid="26" grpId="1"/>
      <p:bldP spid="25" grpId="0"/>
      <p:bldP spid="2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5485" y="696595"/>
            <a:ext cx="7920355" cy="59747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412990" y="3807460"/>
            <a:ext cx="760095" cy="3517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黄瓜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62070" y="6344285"/>
            <a:ext cx="1518920" cy="4235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在枝头发呆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28280" y="6052185"/>
            <a:ext cx="158242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跳舞就跳舞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98745" y="6052185"/>
            <a:ext cx="147320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唱歌就唱歌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01690" y="6344285"/>
            <a:ext cx="143446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在巢里睡觉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12890" y="4459605"/>
            <a:ext cx="600075" cy="488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上架</a:t>
            </a:r>
            <a:endParaRPr lang="zh-CN" altLang="en-US" sz="14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上房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26525" y="3773805"/>
            <a:ext cx="1089660" cy="3854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蝴蝶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75485" y="5202555"/>
            <a:ext cx="6593205" cy="7194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“我”的心灵 是自由的，感觉园子里的一切也都是自由的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25210" y="4910455"/>
            <a:ext cx="777240" cy="309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自由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14160" y="3807460"/>
            <a:ext cx="908050" cy="3111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倭瓜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88025" y="4559935"/>
            <a:ext cx="756285" cy="337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说话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13425" y="3806190"/>
            <a:ext cx="438785" cy="337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虫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26325" y="4462780"/>
            <a:ext cx="648970" cy="4857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开花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结瓜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24520" y="4459605"/>
            <a:ext cx="602615" cy="4457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随意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长高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2604770" y="1559560"/>
            <a:ext cx="6304280" cy="508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19" grpId="0"/>
      <p:bldP spid="19" grpId="1"/>
      <p:bldP spid="18" grpId="0"/>
      <p:bldP spid="18" grpId="1"/>
      <p:bldP spid="14" grpId="0"/>
      <p:bldP spid="14" grpId="1"/>
      <p:bldP spid="9" grpId="0"/>
      <p:bldP spid="9" grpId="1"/>
      <p:bldP spid="21" grpId="0"/>
      <p:bldP spid="21" grpId="1"/>
      <p:bldP spid="22" grpId="0"/>
      <p:bldP spid="22" grpId="1"/>
      <p:bldP spid="15" grpId="0"/>
      <p:bldP spid="15" grpId="1"/>
      <p:bldP spid="17" grpId="0"/>
      <p:bldP spid="17" grpId="1"/>
      <p:bldP spid="16" grpId="0"/>
      <p:bldP spid="16" grpId="1"/>
      <p:bldP spid="12" grpId="0"/>
      <p:bldP spid="12" grpId="1"/>
      <p:bldP spid="11" grpId="0"/>
      <p:bldP spid="11" grpId="1"/>
      <p:bldP spid="10" grpId="0"/>
      <p:bldP spid="10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313815"/>
            <a:ext cx="10184765" cy="2691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57300" y="2972435"/>
            <a:ext cx="9518015" cy="13754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生态循环水系统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实现水资源的循环利用，减少浪费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太阳能充电板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为园子提供绿色能源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生物降解地膜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保护土壤，减少化学污染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</Words>
  <Application>WPS 演示</Application>
  <PresentationFormat>宽屏</PresentationFormat>
  <Paragraphs>120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2025-02-16T14:19:51Z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