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0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165" y="939165"/>
            <a:ext cx="9551670" cy="4772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78100" y="4448810"/>
            <a:ext cx="126555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露馅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23058" y="36588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不可侵犯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7165" y="3658235"/>
            <a:ext cx="123952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6533" y="32600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芝麻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0520" y="3260090"/>
            <a:ext cx="127635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屏障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77603" y="28613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61540" y="5269230"/>
            <a:ext cx="1455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发怔发傻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70265" y="4448810"/>
            <a:ext cx="126555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轰然倒塌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04883" y="4870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捏着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3" grpId="0"/>
      <p:bldP spid="13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085" y="1193800"/>
            <a:ext cx="10437495" cy="3524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81858" y="37985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81858" y="29273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81858" y="24803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82175" y="2033270"/>
            <a:ext cx="1238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82175" y="4239260"/>
            <a:ext cx="126555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995" y="1313815"/>
            <a:ext cx="10097135" cy="3358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47385" y="3295650"/>
            <a:ext cx="2332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匀实、雪白、平整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4503" y="32956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效果奇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2005" y="2661285"/>
            <a:ext cx="563943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悠然摆来，悠然摆去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7385" y="1652270"/>
            <a:ext cx="5367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只要身上有白点就不要钱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22155" y="3784600"/>
            <a:ext cx="1492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技艺高超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5060" y="37988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313815"/>
            <a:ext cx="10118725" cy="3110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09365" y="38131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7978" y="25438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派头十足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6675" y="2573020"/>
            <a:ext cx="756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6725" y="2573020"/>
            <a:ext cx="7981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14795" y="3813175"/>
            <a:ext cx="4099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心细如发，对徒弟的心思非常了解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259205"/>
            <a:ext cx="6207760" cy="4347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23"/>
          <a:stretch>
            <a:fillRect/>
          </a:stretch>
        </p:blipFill>
        <p:spPr>
          <a:xfrm>
            <a:off x="5976620" y="1314450"/>
            <a:ext cx="6145530" cy="4686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70725" y="5770245"/>
            <a:ext cx="66040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变戏法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0205403" y="2881630"/>
            <a:ext cx="126555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011035" y="2885440"/>
            <a:ext cx="100520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技艺高超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0205403" y="2609850"/>
            <a:ext cx="126555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0337165" y="2239010"/>
            <a:ext cx="1103630" cy="24511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佩服得五体投地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9220835" y="2239010"/>
            <a:ext cx="954405" cy="24511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质疑、沮丧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8016240" y="1717675"/>
            <a:ext cx="1067435" cy="263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没有一个白点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910070" y="2239010"/>
            <a:ext cx="772795" cy="24511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半信半疑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09865" y="5770245"/>
            <a:ext cx="106743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捏泥人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29290" y="5494655"/>
            <a:ext cx="129286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泥人张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8489315" y="3122295"/>
            <a:ext cx="1280160" cy="310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勤学苦练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41255" y="5494655"/>
            <a:ext cx="70929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快手刘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25050" y="3905885"/>
            <a:ext cx="1353820" cy="1341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侧面描写能让故事更生动自然，也更能烘托出主要人物的特征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8" grpId="0"/>
      <p:bldP spid="8" grpId="1"/>
      <p:bldP spid="9" grpId="0"/>
      <p:bldP spid="9" grpId="1"/>
      <p:bldP spid="16" grpId="0"/>
      <p:bldP spid="16" grpId="1"/>
      <p:bldP spid="18" grpId="0"/>
      <p:bldP spid="18" grpId="1"/>
      <p:bldP spid="17" grpId="0"/>
      <p:bldP spid="17" grpId="1"/>
      <p:bldP spid="15" grpId="0"/>
      <p:bldP spid="15" grpId="1"/>
      <p:bldP spid="6" grpId="0"/>
      <p:bldP spid="6" grpId="1"/>
      <p:bldP spid="14" grpId="0"/>
      <p:bldP spid="1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4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5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6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7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8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69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35.05,&quot;left&quot;:544.1,&quot;top&quot;:135.25,&quot;width&quot;:359.1250393700786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WPS 演示</Application>
  <PresentationFormat>宽屏</PresentationFormat>
  <Paragraphs>76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