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sldIdLst>
    <p:sldId id="333" r:id="rId3"/>
    <p:sldId id="334" r:id="rId4"/>
    <p:sldId id="335" r:id="rId5"/>
    <p:sldId id="336" r:id="rId6"/>
    <p:sldId id="337" r:id="rId7"/>
    <p:sldId id="338" r:id="rId8"/>
  </p:sldIdLst>
  <p:sldSz cx="12192000" cy="6858000"/>
  <p:notesSz cx="6858000" cy="9144000"/>
  <p:custDataLst>
    <p:tags r:id="rId1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21" userDrawn="1">
          <p15:clr>
            <a:srgbClr val="A4A3A4"/>
          </p15:clr>
        </p15:guide>
        <p15:guide id="2" pos="377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127D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221"/>
        <p:guide pos="3772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75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tags" Target="../tags/tag70.xml"/><Relationship Id="rId8" Type="http://schemas.openxmlformats.org/officeDocument/2006/relationships/tags" Target="../tags/tag69.xml"/><Relationship Id="rId7" Type="http://schemas.openxmlformats.org/officeDocument/2006/relationships/tags" Target="../tags/tag68.xml"/><Relationship Id="rId6" Type="http://schemas.openxmlformats.org/officeDocument/2006/relationships/tags" Target="../tags/tag67.xml"/><Relationship Id="rId5" Type="http://schemas.openxmlformats.org/officeDocument/2006/relationships/tags" Target="../tags/tag66.xml"/><Relationship Id="rId4" Type="http://schemas.openxmlformats.org/officeDocument/2006/relationships/tags" Target="../tags/tag65.xml"/><Relationship Id="rId3" Type="http://schemas.openxmlformats.org/officeDocument/2006/relationships/tags" Target="../tags/tag64.xml"/><Relationship Id="rId2" Type="http://schemas.openxmlformats.org/officeDocument/2006/relationships/tags" Target="../tags/tag63.xml"/><Relationship Id="rId11" Type="http://schemas.openxmlformats.org/officeDocument/2006/relationships/slideLayout" Target="../slideLayouts/slideLayout14.xml"/><Relationship Id="rId10" Type="http://schemas.openxmlformats.org/officeDocument/2006/relationships/tags" Target="../tags/tag71.xml"/><Relationship Id="rId1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7.tiff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4.xml"/><Relationship Id="rId4" Type="http://schemas.openxmlformats.org/officeDocument/2006/relationships/tags" Target="../tags/tag74.xml"/><Relationship Id="rId3" Type="http://schemas.openxmlformats.org/officeDocument/2006/relationships/tags" Target="../tags/tag73.xml"/><Relationship Id="rId2" Type="http://schemas.openxmlformats.org/officeDocument/2006/relationships/tags" Target="../tags/tag72.xml"/><Relationship Id="rId1" Type="http://schemas.openxmlformats.org/officeDocument/2006/relationships/image" Target="../media/image8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5-6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69035" y="1066165"/>
            <a:ext cx="9323070" cy="386461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 flipH="1">
            <a:off x="8427085" y="318897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③</a:t>
            </a:r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5-6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50110" y="1056005"/>
            <a:ext cx="8238490" cy="495427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 flipH="1">
            <a:off x="7539355" y="3122930"/>
            <a:ext cx="706120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扌</a:t>
            </a:r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 flipH="1">
            <a:off x="6636385" y="3628390"/>
            <a:ext cx="706120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手</a:t>
            </a:r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 flipH="1">
            <a:off x="7539355" y="4893310"/>
            <a:ext cx="706120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足</a:t>
            </a:r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 flipH="1">
            <a:off x="6579870" y="5397500"/>
            <a:ext cx="706120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脚</a:t>
            </a:r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3" grpId="0"/>
      <p:bldP spid="3" grpId="1"/>
      <p:bldP spid="4" grpId="0"/>
      <p:bldP spid="4" grpId="1"/>
      <p:bldP spid="6" grpId="0"/>
      <p:bldP spid="6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5-6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43355" y="1301750"/>
            <a:ext cx="8954770" cy="398081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 flipH="1">
            <a:off x="2489835" y="2816225"/>
            <a:ext cx="1480820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清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       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清</a:t>
            </a:r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 flipH="1">
            <a:off x="6309995" y="2816225"/>
            <a:ext cx="1480820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青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       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青</a:t>
            </a:r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 flipH="1">
            <a:off x="3702685" y="4101465"/>
            <a:ext cx="55562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在</a:t>
            </a:r>
            <a:endParaRPr 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 flipH="1">
            <a:off x="5539740" y="4669790"/>
            <a:ext cx="55562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再</a:t>
            </a:r>
            <a:endParaRPr 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3" grpId="0"/>
      <p:bldP spid="3" grpId="1"/>
      <p:bldP spid="4" grpId="0"/>
      <p:bldP spid="4" grpId="1"/>
      <p:bldP spid="5" grpId="0"/>
      <p:bldP spid="5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5-6-1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03275" y="1289050"/>
            <a:ext cx="10073640" cy="3714115"/>
          </a:xfrm>
          <a:prstGeom prst="rect">
            <a:avLst/>
          </a:prstGeom>
        </p:spPr>
      </p:pic>
      <p:sp>
        <p:nvSpPr>
          <p:cNvPr id="4" name="文本框 3"/>
          <p:cNvSpPr txBox="1"/>
          <p:nvPr>
            <p:custDataLst>
              <p:tags r:id="rId2"/>
            </p:custDataLst>
          </p:nvPr>
        </p:nvSpPr>
        <p:spPr>
          <a:xfrm flipH="1">
            <a:off x="5072380" y="2996565"/>
            <a:ext cx="55562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Z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3"/>
            </p:custDataLst>
          </p:nvPr>
        </p:nvSpPr>
        <p:spPr>
          <a:xfrm flipH="1">
            <a:off x="5072380" y="3609340"/>
            <a:ext cx="55562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J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4"/>
            </p:custDataLst>
          </p:nvPr>
        </p:nvSpPr>
        <p:spPr>
          <a:xfrm flipH="1">
            <a:off x="5072380" y="4295775"/>
            <a:ext cx="55562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X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5"/>
            </p:custDataLst>
          </p:nvPr>
        </p:nvSpPr>
        <p:spPr>
          <a:xfrm flipH="1">
            <a:off x="6191250" y="2996565"/>
            <a:ext cx="763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zhǔn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6"/>
            </p:custDataLst>
          </p:nvPr>
        </p:nvSpPr>
        <p:spPr>
          <a:xfrm flipH="1">
            <a:off x="6191250" y="3655695"/>
            <a:ext cx="763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jiě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7"/>
            </p:custDataLst>
          </p:nvPr>
        </p:nvSpPr>
        <p:spPr>
          <a:xfrm flipH="1">
            <a:off x="6191250" y="4295775"/>
            <a:ext cx="763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xī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>
            <p:custDataLst>
              <p:tags r:id="rId8"/>
            </p:custDataLst>
          </p:nvPr>
        </p:nvSpPr>
        <p:spPr>
          <a:xfrm flipH="1">
            <a:off x="7971790" y="2996565"/>
            <a:ext cx="763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准备</a:t>
            </a:r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>
            <p:custDataLst>
              <p:tags r:id="rId9"/>
            </p:custDataLst>
          </p:nvPr>
        </p:nvSpPr>
        <p:spPr>
          <a:xfrm flipH="1">
            <a:off x="7971790" y="3683000"/>
            <a:ext cx="763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解开</a:t>
            </a:r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>
            <p:custDataLst>
              <p:tags r:id="rId10"/>
            </p:custDataLst>
          </p:nvPr>
        </p:nvSpPr>
        <p:spPr>
          <a:xfrm flipH="1">
            <a:off x="7971790" y="4295775"/>
            <a:ext cx="763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溪水</a:t>
            </a:r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6" grpId="0"/>
      <p:bldP spid="6" grpId="1"/>
      <p:bldP spid="9" grpId="0"/>
      <p:bldP spid="9" grpId="1"/>
      <p:bldP spid="3" grpId="0"/>
      <p:bldP spid="3" grpId="1"/>
      <p:bldP spid="7" grpId="0"/>
      <p:bldP spid="7" grpId="1"/>
      <p:bldP spid="10" grpId="0"/>
      <p:bldP spid="10" grpId="1"/>
      <p:bldP spid="5" grpId="0"/>
      <p:bldP spid="5" grpId="1"/>
      <p:bldP spid="8" grpId="0"/>
      <p:bldP spid="8" grpId="1"/>
      <p:bldP spid="11" grpId="0"/>
      <p:bldP spid="11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5-6-1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24330" y="1295400"/>
            <a:ext cx="9109075" cy="3983990"/>
          </a:xfrm>
          <a:prstGeom prst="rect">
            <a:avLst/>
          </a:prstGeom>
        </p:spPr>
      </p:pic>
      <p:cxnSp>
        <p:nvCxnSpPr>
          <p:cNvPr id="3" name="直接连接符 2"/>
          <p:cNvCxnSpPr/>
          <p:nvPr/>
        </p:nvCxnSpPr>
        <p:spPr>
          <a:xfrm>
            <a:off x="5405755" y="3088005"/>
            <a:ext cx="2049780" cy="878205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5476240" y="3573780"/>
            <a:ext cx="2007870" cy="6223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V="1">
            <a:off x="6226810" y="3173095"/>
            <a:ext cx="1228725" cy="85852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7" name="文本框 6"/>
          <p:cNvSpPr txBox="1"/>
          <p:nvPr/>
        </p:nvSpPr>
        <p:spPr>
          <a:xfrm flipH="1">
            <a:off x="8569325" y="420878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①</a:t>
            </a:r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 flipH="1">
            <a:off x="7694930" y="466661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②</a:t>
            </a:r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8" grpId="0"/>
      <p:bldP spid="8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5-6-1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03475" y="1016000"/>
            <a:ext cx="7845425" cy="5128260"/>
          </a:xfrm>
          <a:prstGeom prst="rect">
            <a:avLst/>
          </a:prstGeom>
        </p:spPr>
      </p:pic>
      <p:sp>
        <p:nvSpPr>
          <p:cNvPr id="9" name="文本框 8"/>
          <p:cNvSpPr txBox="1"/>
          <p:nvPr>
            <p:custDataLst>
              <p:tags r:id="rId2"/>
            </p:custDataLst>
          </p:nvPr>
        </p:nvSpPr>
        <p:spPr>
          <a:xfrm flipH="1">
            <a:off x="3711575" y="4970780"/>
            <a:ext cx="1179830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绿油油</a:t>
            </a:r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3"/>
            </p:custDataLst>
          </p:nvPr>
        </p:nvSpPr>
        <p:spPr>
          <a:xfrm flipH="1">
            <a:off x="7192010" y="4970780"/>
            <a:ext cx="1179830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亮晶晶</a:t>
            </a:r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4"/>
            </p:custDataLst>
          </p:nvPr>
        </p:nvSpPr>
        <p:spPr>
          <a:xfrm flipH="1">
            <a:off x="4135755" y="4248150"/>
            <a:ext cx="5477510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_________________________________________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6" grpId="0"/>
      <p:bldP spid="6" grpId="1"/>
      <p:bldP spid="5" grpId="0"/>
      <p:bldP spid="5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KSO_WM_DIAGRAM_VIRTUALLY_FRAME" val="{&quot;height&quot;:150.55,&quot;left&quot;:399.4,&quot;top&quot;:235.95,&quot;width&quot;:288.45}"/>
</p:tagLst>
</file>

<file path=ppt/tags/tag64.xml><?xml version="1.0" encoding="utf-8"?>
<p:tagLst xmlns:p="http://schemas.openxmlformats.org/presentationml/2006/main">
  <p:tag name="KSO_WM_DIAGRAM_VIRTUALLY_FRAME" val="{&quot;height&quot;:150.55,&quot;left&quot;:399.4,&quot;top&quot;:235.95,&quot;width&quot;:288.45}"/>
</p:tagLst>
</file>

<file path=ppt/tags/tag65.xml><?xml version="1.0" encoding="utf-8"?>
<p:tagLst xmlns:p="http://schemas.openxmlformats.org/presentationml/2006/main">
  <p:tag name="KSO_WM_DIAGRAM_VIRTUALLY_FRAME" val="{&quot;height&quot;:150.55,&quot;left&quot;:399.4,&quot;top&quot;:235.95,&quot;width&quot;:288.45}"/>
</p:tagLst>
</file>

<file path=ppt/tags/tag66.xml><?xml version="1.0" encoding="utf-8"?>
<p:tagLst xmlns:p="http://schemas.openxmlformats.org/presentationml/2006/main">
  <p:tag name="KSO_WM_DIAGRAM_VIRTUALLY_FRAME" val="{&quot;height&quot;:150.55,&quot;left&quot;:399.4,&quot;top&quot;:235.95,&quot;width&quot;:288.45}"/>
</p:tagLst>
</file>

<file path=ppt/tags/tag67.xml><?xml version="1.0" encoding="utf-8"?>
<p:tagLst xmlns:p="http://schemas.openxmlformats.org/presentationml/2006/main">
  <p:tag name="KSO_WM_DIAGRAM_VIRTUALLY_FRAME" val="{&quot;height&quot;:150.55,&quot;left&quot;:399.4,&quot;top&quot;:235.95,&quot;width&quot;:288.45}"/>
</p:tagLst>
</file>

<file path=ppt/tags/tag68.xml><?xml version="1.0" encoding="utf-8"?>
<p:tagLst xmlns:p="http://schemas.openxmlformats.org/presentationml/2006/main">
  <p:tag name="KSO_WM_DIAGRAM_VIRTUALLY_FRAME" val="{&quot;height&quot;:150.55,&quot;left&quot;:399.4,&quot;top&quot;:235.95,&quot;width&quot;:288.45}"/>
</p:tagLst>
</file>

<file path=ppt/tags/tag69.xml><?xml version="1.0" encoding="utf-8"?>
<p:tagLst xmlns:p="http://schemas.openxmlformats.org/presentationml/2006/main">
  <p:tag name="KSO_WM_DIAGRAM_VIRTUALLY_FRAME" val="{&quot;height&quot;:150.55,&quot;left&quot;:399.4,&quot;top&quot;:235.95,&quot;width&quot;:288.45}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DIAGRAM_VIRTUALLY_FRAME" val="{&quot;height&quot;:150.55,&quot;left&quot;:399.4,&quot;top&quot;:235.95,&quot;width&quot;:288.45}"/>
</p:tagLst>
</file>

<file path=ppt/tags/tag71.xml><?xml version="1.0" encoding="utf-8"?>
<p:tagLst xmlns:p="http://schemas.openxmlformats.org/presentationml/2006/main">
  <p:tag name="KSO_WM_DIAGRAM_VIRTUALLY_FRAME" val="{&quot;height&quot;:150.55,&quot;left&quot;:399.4,&quot;top&quot;:235.95,&quot;width&quot;:288.45}"/>
</p:tagLst>
</file>

<file path=ppt/tags/tag72.xml><?xml version="1.0" encoding="utf-8"?>
<p:tagLst xmlns:p="http://schemas.openxmlformats.org/presentationml/2006/main">
  <p:tag name="KSO_WM_DIAGRAM_VIRTUALLY_FRAME" val="{&quot;height&quot;:150.55,&quot;left&quot;:399.4,&quot;top&quot;:235.95,&quot;width&quot;:288.45}"/>
</p:tagLst>
</file>

<file path=ppt/tags/tag73.xml><?xml version="1.0" encoding="utf-8"?>
<p:tagLst xmlns:p="http://schemas.openxmlformats.org/presentationml/2006/main">
  <p:tag name="KSO_WM_DIAGRAM_VIRTUALLY_FRAME" val="{&quot;height&quot;:150.55,&quot;left&quot;:399.4,&quot;top&quot;:235.95,&quot;width&quot;:288.45}"/>
</p:tagLst>
</file>

<file path=ppt/tags/tag74.xml><?xml version="1.0" encoding="utf-8"?>
<p:tagLst xmlns:p="http://schemas.openxmlformats.org/presentationml/2006/main">
  <p:tag name="KSO_WM_DIAGRAM_VIRTUALLY_FRAME" val="{&quot;height&quot;:150.55,&quot;left&quot;:399.4,&quot;top&quot;:235.95,&quot;width&quot;:288.45}"/>
</p:tagLst>
</file>

<file path=ppt/tags/tag75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ZTg3YjM4YjE0NWUzMWVhYjY2N2RhZjc1NjM0YzIwMGQifQ==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96</Words>
  <Application>WPS 演示</Application>
  <PresentationFormat>宽屏</PresentationFormat>
  <Paragraphs>46</Paragraphs>
  <Slides>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6" baseType="lpstr">
      <vt:lpstr>Arial</vt:lpstr>
      <vt:lpstr>宋体</vt:lpstr>
      <vt:lpstr>Wingdings</vt:lpstr>
      <vt:lpstr>Wingdings</vt:lpstr>
      <vt:lpstr>Times New Roman</vt:lpstr>
      <vt:lpstr>黑体</vt:lpstr>
      <vt:lpstr>微软雅黑</vt:lpstr>
      <vt:lpstr>Arial Unicode MS</vt:lpstr>
      <vt:lpstr>Calibri</vt:lpstr>
      <vt:lpstr>1_WPS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xvv.</cp:lastModifiedBy>
  <cp:revision>231</cp:revision>
  <dcterms:created xsi:type="dcterms:W3CDTF">2019-06-19T02:08:00Z</dcterms:created>
  <dcterms:modified xsi:type="dcterms:W3CDTF">2025-02-13T08:46:16Z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809AA664DB6B41F2A58F033FA12657E2_13</vt:lpwstr>
  </property>
</Properties>
</file>