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14" r:id="rId3"/>
    <p:sldId id="316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115695"/>
            <a:ext cx="6386830" cy="46266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078865"/>
            <a:ext cx="6386830" cy="47002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3293745" y="3326130"/>
            <a:ext cx="72199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灵巧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829935" y="3326130"/>
            <a:ext cx="72199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坚固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293745" y="3719830"/>
            <a:ext cx="72199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远方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829935" y="3660140"/>
            <a:ext cx="72199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幸福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829935" y="4331335"/>
            <a:ext cx="53340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873240" y="4331335"/>
            <a:ext cx="53340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455025" y="4331335"/>
            <a:ext cx="53340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689350" y="4638040"/>
            <a:ext cx="53340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102350" y="4638040"/>
            <a:ext cx="53340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204210" y="5277485"/>
            <a:ext cx="691832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喜欢，因为父亲有一双灵巧的手，能变出孩子喜欢的东西。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209</cp:revision>
  <dcterms:created xsi:type="dcterms:W3CDTF">2019-06-19T02:08:00Z</dcterms:created>
  <dcterms:modified xsi:type="dcterms:W3CDTF">2025-02-13T08:15:43Z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