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jpeg" ContentType="image/jpeg"/>
  <Default Extension="JPG" ContentType="image/.jpg"/>
  <Default Extension="wmf" ContentType="image/x-wmf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71" r:id="rId3"/>
    <p:sldId id="288" r:id="rId4"/>
    <p:sldId id="287" r:id="rId5"/>
    <p:sldId id="286" r:id="rId6"/>
    <p:sldId id="285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7" Type="http://schemas.openxmlformats.org/officeDocument/2006/relationships/image" Target="../media/image10.wmf"/><Relationship Id="rId6" Type="http://schemas.openxmlformats.org/officeDocument/2006/relationships/image" Target="../media/image9.wmf"/><Relationship Id="rId5" Type="http://schemas.openxmlformats.org/officeDocument/2006/relationships/image" Target="../media/image8.wmf"/><Relationship Id="rId4" Type="http://schemas.openxmlformats.org/officeDocument/2006/relationships/image" Target="../media/image7.wmf"/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0.wmf"/><Relationship Id="rId7" Type="http://schemas.openxmlformats.org/officeDocument/2006/relationships/image" Target="../media/image19.wmf"/><Relationship Id="rId6" Type="http://schemas.openxmlformats.org/officeDocument/2006/relationships/image" Target="../media/image18.wmf"/><Relationship Id="rId5" Type="http://schemas.openxmlformats.org/officeDocument/2006/relationships/image" Target="../media/image17.wmf"/><Relationship Id="rId4" Type="http://schemas.openxmlformats.org/officeDocument/2006/relationships/image" Target="../media/image16.wmf"/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wmf"/><Relationship Id="rId8" Type="http://schemas.openxmlformats.org/officeDocument/2006/relationships/oleObject" Target="../embeddings/oleObject4.bin"/><Relationship Id="rId7" Type="http://schemas.openxmlformats.org/officeDocument/2006/relationships/image" Target="../media/image6.wmf"/><Relationship Id="rId6" Type="http://schemas.openxmlformats.org/officeDocument/2006/relationships/oleObject" Target="../embeddings/oleObject3.bin"/><Relationship Id="rId5" Type="http://schemas.openxmlformats.org/officeDocument/2006/relationships/image" Target="../media/image5.wmf"/><Relationship Id="rId4" Type="http://schemas.openxmlformats.org/officeDocument/2006/relationships/oleObject" Target="../embeddings/oleObject2.bin"/><Relationship Id="rId3" Type="http://schemas.openxmlformats.org/officeDocument/2006/relationships/image" Target="../media/image4.wmf"/><Relationship Id="rId2" Type="http://schemas.openxmlformats.org/officeDocument/2006/relationships/oleObject" Target="../embeddings/oleObject1.bin"/><Relationship Id="rId17" Type="http://schemas.openxmlformats.org/officeDocument/2006/relationships/vmlDrawing" Target="../drawings/vmlDrawing1.vml"/><Relationship Id="rId16" Type="http://schemas.openxmlformats.org/officeDocument/2006/relationships/slideLayout" Target="../slideLayouts/slideLayout7.xml"/><Relationship Id="rId15" Type="http://schemas.openxmlformats.org/officeDocument/2006/relationships/image" Target="../media/image10.wmf"/><Relationship Id="rId14" Type="http://schemas.openxmlformats.org/officeDocument/2006/relationships/oleObject" Target="../embeddings/oleObject7.bin"/><Relationship Id="rId13" Type="http://schemas.openxmlformats.org/officeDocument/2006/relationships/image" Target="../media/image9.wmf"/><Relationship Id="rId12" Type="http://schemas.openxmlformats.org/officeDocument/2006/relationships/oleObject" Target="../embeddings/oleObject6.bin"/><Relationship Id="rId11" Type="http://schemas.openxmlformats.org/officeDocument/2006/relationships/image" Target="../media/image8.wmf"/><Relationship Id="rId10" Type="http://schemas.openxmlformats.org/officeDocument/2006/relationships/oleObject" Target="../embeddings/oleObject5.bin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tiff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.wmf"/><Relationship Id="rId8" Type="http://schemas.openxmlformats.org/officeDocument/2006/relationships/oleObject" Target="../embeddings/oleObject11.bin"/><Relationship Id="rId7" Type="http://schemas.openxmlformats.org/officeDocument/2006/relationships/image" Target="../media/image15.wmf"/><Relationship Id="rId6" Type="http://schemas.openxmlformats.org/officeDocument/2006/relationships/oleObject" Target="../embeddings/oleObject10.bin"/><Relationship Id="rId5" Type="http://schemas.openxmlformats.org/officeDocument/2006/relationships/image" Target="../media/image14.wmf"/><Relationship Id="rId4" Type="http://schemas.openxmlformats.org/officeDocument/2006/relationships/oleObject" Target="../embeddings/oleObject9.bin"/><Relationship Id="rId3" Type="http://schemas.openxmlformats.org/officeDocument/2006/relationships/image" Target="../media/image13.wmf"/><Relationship Id="rId2" Type="http://schemas.openxmlformats.org/officeDocument/2006/relationships/oleObject" Target="../embeddings/oleObject8.bin"/><Relationship Id="rId19" Type="http://schemas.openxmlformats.org/officeDocument/2006/relationships/vmlDrawing" Target="../drawings/vmlDrawing2.vml"/><Relationship Id="rId18" Type="http://schemas.openxmlformats.org/officeDocument/2006/relationships/slideLayout" Target="../slideLayouts/slideLayout7.xml"/><Relationship Id="rId17" Type="http://schemas.openxmlformats.org/officeDocument/2006/relationships/image" Target="../media/image20.wmf"/><Relationship Id="rId16" Type="http://schemas.openxmlformats.org/officeDocument/2006/relationships/oleObject" Target="../embeddings/oleObject15.bin"/><Relationship Id="rId15" Type="http://schemas.openxmlformats.org/officeDocument/2006/relationships/image" Target="../media/image19.wmf"/><Relationship Id="rId14" Type="http://schemas.openxmlformats.org/officeDocument/2006/relationships/oleObject" Target="../embeddings/oleObject14.bin"/><Relationship Id="rId13" Type="http://schemas.openxmlformats.org/officeDocument/2006/relationships/image" Target="../media/image18.wmf"/><Relationship Id="rId12" Type="http://schemas.openxmlformats.org/officeDocument/2006/relationships/oleObject" Target="../embeddings/oleObject13.bin"/><Relationship Id="rId11" Type="http://schemas.openxmlformats.org/officeDocument/2006/relationships/image" Target="../media/image17.wmf"/><Relationship Id="rId10" Type="http://schemas.openxmlformats.org/officeDocument/2006/relationships/oleObject" Target="../embeddings/oleObject12.bin"/><Relationship Id="rId1" Type="http://schemas.openxmlformats.org/officeDocument/2006/relationships/image" Target="../media/image12.tiff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3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2.wmf"/><Relationship Id="rId2" Type="http://schemas.openxmlformats.org/officeDocument/2006/relationships/oleObject" Target="../embeddings/oleObject16.bin"/><Relationship Id="rId1" Type="http://schemas.openxmlformats.org/officeDocument/2006/relationships/image" Target="../media/image21.tiff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4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4.wmf"/><Relationship Id="rId2" Type="http://schemas.openxmlformats.org/officeDocument/2006/relationships/oleObject" Target="../embeddings/oleObject17.bin"/><Relationship Id="rId1" Type="http://schemas.openxmlformats.org/officeDocument/2006/relationships/image" Target="../media/image23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-7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8705" y="1454150"/>
            <a:ext cx="7044690" cy="425704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820920" y="3030220"/>
            <a:ext cx="36703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graphicFrame>
        <p:nvGraphicFramePr>
          <p:cNvPr id="8" name="对象 7"/>
          <p:cNvGraphicFramePr/>
          <p:nvPr/>
        </p:nvGraphicFramePr>
        <p:xfrm>
          <a:off x="4615815" y="3429000"/>
          <a:ext cx="2794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2" imgW="304800" imgH="609600" progId="Equation.DSMT4">
                  <p:embed/>
                </p:oleObj>
              </mc:Choice>
              <mc:Fallback>
                <p:oleObj name="" r:id="rId2" imgW="304800" imgH="609600" progId="Equation.DSMT4">
                  <p:embed/>
                  <p:pic>
                    <p:nvPicPr>
                      <p:cNvPr id="0" name="图片 8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615815" y="3429000"/>
                        <a:ext cx="2794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6036945" y="3521075"/>
            <a:ext cx="35877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graphicFrame>
        <p:nvGraphicFramePr>
          <p:cNvPr id="11" name="对象 10"/>
          <p:cNvGraphicFramePr/>
          <p:nvPr/>
        </p:nvGraphicFramePr>
        <p:xfrm>
          <a:off x="8226425" y="3429000"/>
          <a:ext cx="2794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" r:id="rId4" imgW="304800" imgH="609600" progId="Equation.DSMT4">
                  <p:embed/>
                </p:oleObj>
              </mc:Choice>
              <mc:Fallback>
                <p:oleObj name="" r:id="rId4" imgW="304800" imgH="609600" progId="Equation.DSMT4">
                  <p:embed/>
                  <p:pic>
                    <p:nvPicPr>
                      <p:cNvPr id="0" name="图片 1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226425" y="3429000"/>
                        <a:ext cx="2794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/>
          <p:nvPr/>
        </p:nvGraphicFramePr>
        <p:xfrm>
          <a:off x="3536315" y="3827145"/>
          <a:ext cx="3302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" name="" r:id="rId6" imgW="355600" imgH="609600" progId="Equation.DSMT4">
                  <p:embed/>
                </p:oleObj>
              </mc:Choice>
              <mc:Fallback>
                <p:oleObj name="" r:id="rId6" imgW="355600" imgH="609600" progId="Equation.DSMT4">
                  <p:embed/>
                  <p:pic>
                    <p:nvPicPr>
                      <p:cNvPr id="0" name="图片 1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536315" y="3827145"/>
                        <a:ext cx="3302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/>
          <p:cNvGraphicFramePr/>
          <p:nvPr/>
        </p:nvGraphicFramePr>
        <p:xfrm>
          <a:off x="5317490" y="4222750"/>
          <a:ext cx="182245" cy="5575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" name="" r:id="rId8" imgW="192405" imgH="582930" progId="Equation.DSMT4">
                  <p:embed/>
                </p:oleObj>
              </mc:Choice>
              <mc:Fallback>
                <p:oleObj name="" r:id="rId8" imgW="192405" imgH="582930" progId="Equation.DSMT4">
                  <p:embed/>
                  <p:pic>
                    <p:nvPicPr>
                      <p:cNvPr id="0" name="图片 1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317490" y="4222750"/>
                        <a:ext cx="182245" cy="5575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对象 16"/>
          <p:cNvGraphicFramePr/>
          <p:nvPr/>
        </p:nvGraphicFramePr>
        <p:xfrm>
          <a:off x="6898640" y="4222750"/>
          <a:ext cx="182245" cy="5575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" name="" r:id="rId10" imgW="192405" imgH="582930" progId="Equation.DSMT4">
                  <p:embed/>
                </p:oleObj>
              </mc:Choice>
              <mc:Fallback>
                <p:oleObj name="" r:id="rId10" imgW="192405" imgH="58293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898640" y="4222750"/>
                        <a:ext cx="182245" cy="5575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对象 18"/>
          <p:cNvGraphicFramePr/>
          <p:nvPr/>
        </p:nvGraphicFramePr>
        <p:xfrm>
          <a:off x="8505825" y="4210050"/>
          <a:ext cx="2794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" name="" r:id="rId12" imgW="304800" imgH="609600" progId="Equation.DSMT4">
                  <p:embed/>
                </p:oleObj>
              </mc:Choice>
              <mc:Fallback>
                <p:oleObj name="" r:id="rId12" imgW="304800" imgH="609600" progId="Equation.DSMT4">
                  <p:embed/>
                  <p:pic>
                    <p:nvPicPr>
                      <p:cNvPr id="0" name="图片 19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505825" y="4210050"/>
                        <a:ext cx="2794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对象 20"/>
          <p:cNvGraphicFramePr/>
          <p:nvPr/>
        </p:nvGraphicFramePr>
        <p:xfrm>
          <a:off x="3536315" y="5225415"/>
          <a:ext cx="3175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" name="" r:id="rId14" imgW="342900" imgH="609600" progId="Equation.DSMT4">
                  <p:embed/>
                </p:oleObj>
              </mc:Choice>
              <mc:Fallback>
                <p:oleObj name="" r:id="rId14" imgW="342900" imgH="609600" progId="Equation.DSMT4">
                  <p:embed/>
                  <p:pic>
                    <p:nvPicPr>
                      <p:cNvPr id="0" name="图片 21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536315" y="5225415"/>
                        <a:ext cx="3175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10" grpId="0"/>
      <p:bldP spid="10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4-7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23110" y="2715895"/>
            <a:ext cx="7825105" cy="142557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663950" y="3742690"/>
            <a:ext cx="46672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613650" y="3800475"/>
            <a:ext cx="466725" cy="3987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2" grpId="0"/>
      <p:bldP spid="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4-7_02"/>
          <p:cNvPicPr>
            <a:picLocks noChangeAspect="1"/>
          </p:cNvPicPr>
          <p:nvPr/>
        </p:nvPicPr>
        <p:blipFill>
          <a:blip r:embed="rId1"/>
          <a:srcRect r="16145"/>
          <a:stretch>
            <a:fillRect/>
          </a:stretch>
        </p:blipFill>
        <p:spPr>
          <a:xfrm>
            <a:off x="2243455" y="2637790"/>
            <a:ext cx="7085965" cy="1582420"/>
          </a:xfrm>
          <a:prstGeom prst="rect">
            <a:avLst/>
          </a:prstGeom>
        </p:spPr>
      </p:pic>
      <p:graphicFrame>
        <p:nvGraphicFramePr>
          <p:cNvPr id="2" name="对象 1"/>
          <p:cNvGraphicFramePr/>
          <p:nvPr/>
        </p:nvGraphicFramePr>
        <p:xfrm>
          <a:off x="3070225" y="2946400"/>
          <a:ext cx="3429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2" imgW="368300" imgH="609600" progId="Equation.DSMT4">
                  <p:embed/>
                </p:oleObj>
              </mc:Choice>
              <mc:Fallback>
                <p:oleObj name="" r:id="rId2" imgW="368300" imgH="609600" progId="Equation.DSMT4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070225" y="2946400"/>
                        <a:ext cx="3429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4475480" y="3058160"/>
            <a:ext cx="358775" cy="3790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graphicFrame>
        <p:nvGraphicFramePr>
          <p:cNvPr id="5" name="对象 4"/>
          <p:cNvGraphicFramePr/>
          <p:nvPr/>
        </p:nvGraphicFramePr>
        <p:xfrm>
          <a:off x="5940425" y="2946400"/>
          <a:ext cx="3302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4" imgW="355600" imgH="609600" progId="Equation.DSMT4">
                  <p:embed/>
                </p:oleObj>
              </mc:Choice>
              <mc:Fallback>
                <p:oleObj name="" r:id="rId4" imgW="355600" imgH="609600" progId="Equation.DSMT4">
                  <p:embed/>
                  <p:pic>
                    <p:nvPicPr>
                      <p:cNvPr id="0" name="图片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940425" y="2946400"/>
                        <a:ext cx="3302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/>
          <p:nvPr/>
        </p:nvGraphicFramePr>
        <p:xfrm>
          <a:off x="7504430" y="2946400"/>
          <a:ext cx="3048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6" imgW="330200" imgH="609600" progId="Equation.DSMT4">
                  <p:embed/>
                </p:oleObj>
              </mc:Choice>
              <mc:Fallback>
                <p:oleObj name="" r:id="rId6" imgW="330200" imgH="609600" progId="Equation.DSMT4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504430" y="2946400"/>
                        <a:ext cx="3048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/>
          <p:nvPr/>
        </p:nvGraphicFramePr>
        <p:xfrm>
          <a:off x="9138285" y="2946400"/>
          <a:ext cx="2921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8" imgW="316865" imgH="609600" progId="Equation.DSMT4">
                  <p:embed/>
                </p:oleObj>
              </mc:Choice>
              <mc:Fallback>
                <p:oleObj name="" r:id="rId8" imgW="316865" imgH="609600" progId="Equation.DSMT4">
                  <p:embed/>
                  <p:pic>
                    <p:nvPicPr>
                      <p:cNvPr id="0" name="图片 1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138285" y="2946400"/>
                        <a:ext cx="2921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/>
          <p:nvPr/>
        </p:nvGraphicFramePr>
        <p:xfrm>
          <a:off x="3070225" y="3529330"/>
          <a:ext cx="3810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" name="" r:id="rId10" imgW="405765" imgH="609600" progId="Equation.DSMT4">
                  <p:embed/>
                </p:oleObj>
              </mc:Choice>
              <mc:Fallback>
                <p:oleObj name="" r:id="rId10" imgW="405765" imgH="609600" progId="Equation.DSMT4">
                  <p:embed/>
                  <p:pic>
                    <p:nvPicPr>
                      <p:cNvPr id="0" name="图片 1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070225" y="3529330"/>
                        <a:ext cx="3810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/>
          <p:cNvGraphicFramePr/>
          <p:nvPr/>
        </p:nvGraphicFramePr>
        <p:xfrm>
          <a:off x="4487545" y="3529330"/>
          <a:ext cx="3810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" name="" r:id="rId12" imgW="405765" imgH="609600" progId="Equation.DSMT4">
                  <p:embed/>
                </p:oleObj>
              </mc:Choice>
              <mc:Fallback>
                <p:oleObj name="" r:id="rId12" imgW="405765" imgH="609600" progId="Equation.DSMT4">
                  <p:embed/>
                  <p:pic>
                    <p:nvPicPr>
                      <p:cNvPr id="0" name="图片 1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487545" y="3529330"/>
                        <a:ext cx="3810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文本框 15"/>
          <p:cNvSpPr txBox="1"/>
          <p:nvPr/>
        </p:nvSpPr>
        <p:spPr>
          <a:xfrm>
            <a:off x="5904865" y="3631565"/>
            <a:ext cx="358775" cy="3790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graphicFrame>
        <p:nvGraphicFramePr>
          <p:cNvPr id="17" name="对象 16"/>
          <p:cNvGraphicFramePr/>
          <p:nvPr/>
        </p:nvGraphicFramePr>
        <p:xfrm>
          <a:off x="7529830" y="3529330"/>
          <a:ext cx="2794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" name="" r:id="rId14" imgW="304800" imgH="609600" progId="Equation.DSMT4">
                  <p:embed/>
                </p:oleObj>
              </mc:Choice>
              <mc:Fallback>
                <p:oleObj name="" r:id="rId14" imgW="304800" imgH="60960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529830" y="3529330"/>
                        <a:ext cx="2794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对象 18"/>
          <p:cNvGraphicFramePr/>
          <p:nvPr/>
        </p:nvGraphicFramePr>
        <p:xfrm>
          <a:off x="9133205" y="3529330"/>
          <a:ext cx="3048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" name="" r:id="rId16" imgW="330200" imgH="609600" progId="Equation.DSMT4">
                  <p:embed/>
                </p:oleObj>
              </mc:Choice>
              <mc:Fallback>
                <p:oleObj name="" r:id="rId16" imgW="330200" imgH="609600" progId="Equation.DSMT4">
                  <p:embed/>
                  <p:pic>
                    <p:nvPicPr>
                      <p:cNvPr id="0" name="图片 19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9133205" y="3529330"/>
                        <a:ext cx="3048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6" grpId="0"/>
      <p:bldP spid="1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4-7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31975" y="2205990"/>
            <a:ext cx="8185150" cy="2024380"/>
          </a:xfrm>
          <a:prstGeom prst="rect">
            <a:avLst/>
          </a:prstGeom>
        </p:spPr>
      </p:pic>
      <p:graphicFrame>
        <p:nvGraphicFramePr>
          <p:cNvPr id="2" name="对象 1"/>
          <p:cNvGraphicFramePr/>
          <p:nvPr/>
        </p:nvGraphicFramePr>
        <p:xfrm>
          <a:off x="4096385" y="3060065"/>
          <a:ext cx="3444240" cy="2635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2" imgW="3467100" imgH="2667000" progId="Equation.DSMT4">
                  <p:embed/>
                </p:oleObj>
              </mc:Choice>
              <mc:Fallback>
                <p:oleObj name="" r:id="rId2" imgW="3467100" imgH="2667000" progId="Equation.DSMT4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096385" y="3060065"/>
                        <a:ext cx="3444240" cy="2635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4-7_04"/>
          <p:cNvPicPr>
            <a:picLocks noChangeAspect="1"/>
          </p:cNvPicPr>
          <p:nvPr/>
        </p:nvPicPr>
        <p:blipFill>
          <a:blip r:embed="rId1"/>
          <a:srcRect r="5111" b="39824"/>
          <a:stretch>
            <a:fillRect/>
          </a:stretch>
        </p:blipFill>
        <p:spPr>
          <a:xfrm>
            <a:off x="1832610" y="2384425"/>
            <a:ext cx="8238490" cy="1330325"/>
          </a:xfrm>
          <a:prstGeom prst="rect">
            <a:avLst/>
          </a:prstGeom>
        </p:spPr>
      </p:pic>
      <p:graphicFrame>
        <p:nvGraphicFramePr>
          <p:cNvPr id="3" name="对象 2"/>
          <p:cNvGraphicFramePr/>
          <p:nvPr/>
        </p:nvGraphicFramePr>
        <p:xfrm>
          <a:off x="4860290" y="3865880"/>
          <a:ext cx="978535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2" imgW="1002665" imgH="609600" progId="Equation.DSMT4">
                  <p:embed/>
                </p:oleObj>
              </mc:Choice>
              <mc:Fallback>
                <p:oleObj name="" r:id="rId2" imgW="1002665" imgH="609600" progId="Equation.DSMT4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860290" y="3865880"/>
                        <a:ext cx="978535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</Words>
  <Application>WPS 演示</Application>
  <PresentationFormat>宽屏</PresentationFormat>
  <Paragraphs>12</Paragraphs>
  <Slides>5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17</vt:i4>
      </vt:variant>
      <vt:variant>
        <vt:lpstr>幻灯片标题</vt:lpstr>
      </vt:variant>
      <vt:variant>
        <vt:i4>5</vt:i4>
      </vt:variant>
    </vt:vector>
  </HeadingPairs>
  <TitlesOfParts>
    <vt:vector size="32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WPS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177</cp:revision>
  <dcterms:created xsi:type="dcterms:W3CDTF">2019-06-19T02:08:00Z</dcterms:created>
  <dcterms:modified xsi:type="dcterms:W3CDTF">2025-02-09T11:34:06Z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22C4BC8B86D04E91A9F5C7277C086325_13</vt:lpwstr>
  </property>
</Properties>
</file>