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8" r:id="rId4"/>
    <p:sldId id="287" r:id="rId5"/>
    <p:sldId id="286" r:id="rId6"/>
    <p:sldId id="285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835" y="1668780"/>
            <a:ext cx="7205345" cy="3693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94985" y="3279775"/>
            <a:ext cx="34036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2020" y="3806825"/>
            <a:ext cx="51117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5205" y="4176395"/>
            <a:ext cx="340360" cy="3930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0365" y="4470400"/>
            <a:ext cx="530225" cy="436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5215" y="4345940"/>
            <a:ext cx="45529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5345" y="4176395"/>
            <a:ext cx="511175" cy="504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2835" y="4680585"/>
            <a:ext cx="34036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2835" y="4963795"/>
            <a:ext cx="34036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75675" y="4679950"/>
            <a:ext cx="34036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75675" y="4963795"/>
            <a:ext cx="34036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15" name="对象 14"/>
          <p:cNvGraphicFramePr/>
          <p:nvPr/>
        </p:nvGraphicFramePr>
        <p:xfrm>
          <a:off x="4483735" y="322389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83735" y="322389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4780" y="1247775"/>
            <a:ext cx="6649720" cy="4678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65470" y="1516380"/>
            <a:ext cx="358775" cy="436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46795" y="2265045"/>
            <a:ext cx="35877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0" y="3021330"/>
            <a:ext cx="358775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1910" y="3981450"/>
            <a:ext cx="39624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6795" y="5006975"/>
            <a:ext cx="35877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3_02"/>
          <p:cNvPicPr>
            <a:picLocks noChangeAspect="1"/>
          </p:cNvPicPr>
          <p:nvPr/>
        </p:nvPicPr>
        <p:blipFill>
          <a:blip r:embed="rId1"/>
          <a:srcRect r="8911" b="50000"/>
          <a:stretch>
            <a:fillRect/>
          </a:stretch>
        </p:blipFill>
        <p:spPr>
          <a:xfrm>
            <a:off x="2009140" y="2388235"/>
            <a:ext cx="8174355" cy="1174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5780" y="3659505"/>
            <a:ext cx="34036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6235700" y="3562985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04800" imgH="609600" progId="Equation.DSMT4">
                  <p:embed/>
                </p:oleObj>
              </mc:Choice>
              <mc:Fallback>
                <p:oleObj name="" r:id="rId2" imgW="304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35700" y="3562985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9053830" y="3562985"/>
          <a:ext cx="406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431800" imgH="609600" progId="Equation.DSMT4">
                  <p:embed/>
                </p:oleObj>
              </mc:Choice>
              <mc:Fallback>
                <p:oleObj name="" r:id="rId4" imgW="4318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53830" y="3562985"/>
                        <a:ext cx="406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3-1_00"/>
          <p:cNvPicPr>
            <a:picLocks noChangeAspect="1"/>
          </p:cNvPicPr>
          <p:nvPr/>
        </p:nvPicPr>
        <p:blipFill>
          <a:blip r:embed="rId1"/>
          <a:srcRect r="13275"/>
          <a:stretch>
            <a:fillRect/>
          </a:stretch>
        </p:blipFill>
        <p:spPr>
          <a:xfrm>
            <a:off x="2352675" y="2557780"/>
            <a:ext cx="7148195" cy="1743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2270" y="2557780"/>
            <a:ext cx="511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3-1_01"/>
          <p:cNvPicPr>
            <a:picLocks noChangeAspect="1"/>
          </p:cNvPicPr>
          <p:nvPr/>
        </p:nvPicPr>
        <p:blipFill>
          <a:blip r:embed="rId1"/>
          <a:srcRect r="1228" b="42574"/>
          <a:stretch>
            <a:fillRect/>
          </a:stretch>
        </p:blipFill>
        <p:spPr>
          <a:xfrm>
            <a:off x="1891030" y="2214245"/>
            <a:ext cx="8140700" cy="166370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205095" y="3999230"/>
          <a:ext cx="15125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536700" imgH="609600" progId="Equation.DSMT4">
                  <p:embed/>
                </p:oleObj>
              </mc:Choice>
              <mc:Fallback>
                <p:oleObj name="" r:id="rId2" imgW="15367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05095" y="3999230"/>
                        <a:ext cx="15125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960" y="1807210"/>
            <a:ext cx="7445375" cy="3731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96660" y="3174365"/>
            <a:ext cx="378587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喜欢橡皮筋飞机的人数最多，喜欢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3D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打印的人数最少。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383020" y="4433570"/>
          <a:ext cx="401637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4038600" imgH="1295400" progId="Equation.DSMT4">
                  <p:embed/>
                </p:oleObj>
              </mc:Choice>
              <mc:Fallback>
                <p:oleObj name="" r:id="rId2" imgW="4038600" imgH="12954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83020" y="4433570"/>
                        <a:ext cx="401637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1925320"/>
            <a:ext cx="7844790" cy="3342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40200" y="2781300"/>
            <a:ext cx="358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0355" y="3288030"/>
            <a:ext cx="358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8735" y="3288030"/>
            <a:ext cx="3213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9545" y="2781300"/>
            <a:ext cx="3213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8105" y="3288030"/>
            <a:ext cx="3213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1320" y="2781300"/>
            <a:ext cx="34925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0355" y="3957320"/>
            <a:ext cx="7912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个数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2890" y="3957320"/>
            <a:ext cx="42608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5011420" y="4622165"/>
          <a:ext cx="292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2" imgW="316865" imgH="609600" progId="Equation.DSMT4">
                  <p:embed/>
                </p:oleObj>
              </mc:Choice>
              <mc:Fallback>
                <p:oleObj name="" r:id="rId2" imgW="316865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11420" y="4622165"/>
                        <a:ext cx="292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8434705" y="4622165"/>
          <a:ext cx="4953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4" imgW="520700" imgH="609600" progId="Equation.DSMT4">
                  <p:embed/>
                </p:oleObj>
              </mc:Choice>
              <mc:Fallback>
                <p:oleObj name="" r:id="rId4" imgW="5207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34705" y="4622165"/>
                        <a:ext cx="4953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52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Times New Roman</vt:lpstr>
      <vt:lpstr>Cambria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177</cp:revision>
  <dcterms:created xsi:type="dcterms:W3CDTF">2019-06-19T02:08:00Z</dcterms:created>
  <dcterms:modified xsi:type="dcterms:W3CDTF">2025-02-09T10:51:44Z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4A6CE56F2D834A9EA9BD744EB8F7DBE3_13</vt:lpwstr>
  </property>
</Properties>
</file>