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785" y="1947545"/>
            <a:ext cx="6805295" cy="3173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31690" y="4661535"/>
            <a:ext cx="671195" cy="392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63865" y="4661535"/>
            <a:ext cx="699770" cy="3155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330" y="2332990"/>
            <a:ext cx="7169150" cy="2192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36085" y="3173730"/>
            <a:ext cx="449580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九百七十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九百八十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九百九十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6085" y="3898900"/>
            <a:ext cx="6372225" cy="501650"/>
          </a:xfrm>
          <a:prstGeom prst="rect">
            <a:avLst/>
          </a:prstGeom>
        </p:spPr>
        <p:txBody>
          <a:bodyPr wrap="square">
            <a:noAutofit/>
          </a:bodyPr>
          <a:p>
            <a:pPr marL="170180" indent="-151765" algn="l" defTabSz="266700" eaLnBrk="0" fontAlgn="base">
              <a:lnSpc>
                <a:spcPct val="167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四百六十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五百六十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六百六十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七百六十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八百六十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2337435"/>
            <a:ext cx="7241540" cy="2183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66590" y="2948305"/>
            <a:ext cx="44450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2340" y="3225165"/>
            <a:ext cx="47307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9405" y="3225165"/>
            <a:ext cx="46418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7435" y="3793490"/>
            <a:ext cx="78867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2115" y="2948305"/>
            <a:ext cx="44450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7225" y="3225165"/>
            <a:ext cx="44450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7225" y="3793490"/>
            <a:ext cx="71501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970" y="2146300"/>
            <a:ext cx="7166610" cy="2449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18555" y="3202305"/>
            <a:ext cx="10001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五百一十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5330" y="3202305"/>
            <a:ext cx="12007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五百一十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90865" y="3202305"/>
            <a:ext cx="12293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五百一十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2230" y="3628390"/>
            <a:ext cx="673100" cy="3752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八百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9130" y="3628390"/>
            <a:ext cx="12096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七百九十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2920" y="3628390"/>
            <a:ext cx="12096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七百九十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3050" y="4054475"/>
            <a:ext cx="9988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九百九十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7450" y="4053840"/>
            <a:ext cx="1200150" cy="2876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九百九十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68385" y="4054475"/>
            <a:ext cx="66421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一千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2025-02-17T09:22:35Z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4D537B80BE484425A34244636D91ED6B_13</vt:lpwstr>
  </property>
</Properties>
</file>