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630" y="756285"/>
            <a:ext cx="10981690" cy="4944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58795" y="3314065"/>
            <a:ext cx="1218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5125" y="4725035"/>
            <a:ext cx="122745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82035" y="4234815"/>
            <a:ext cx="1171575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89210" y="5164455"/>
            <a:ext cx="1171575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5795" y="778510"/>
            <a:ext cx="8307705" cy="5611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77440" y="5200650"/>
            <a:ext cx="3759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月球很有开发价值。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77440" y="5946140"/>
            <a:ext cx="3775075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小人鱼把刀扔向大海。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0925" y="3791585"/>
            <a:ext cx="30276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“我” 被帕尔曼吸引了。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20925" y="2383155"/>
            <a:ext cx="3775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猎豹是陆地上跑得最快的动物。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7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38250"/>
            <a:ext cx="10968990" cy="4241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3585210"/>
            <a:ext cx="10732135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牙齿咬得咯咯作响，脸上的青筋似乎要爆裂似的。此时，他眼里迸发出一股怒火，他变成了一头被激怒的狮子。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8330" y="4518660"/>
            <a:ext cx="10854690" cy="1177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一听到获奖的消息，明明大声笑着，喊着。他一会儿拍手，一会儿跺脚，还乐得在地上翻了个跟头。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17383" y="45999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兴高采烈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36625"/>
            <a:ext cx="10968355" cy="4899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59045" y="3582035"/>
            <a:ext cx="65176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从来急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天地转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光阴迫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一万年太久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6820" y="5396865"/>
            <a:ext cx="1205230" cy="3511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于寸阴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32695" y="4921885"/>
            <a:ext cx="104140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不弃功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28895" y="4472305"/>
            <a:ext cx="5866765" cy="4495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一日难再晨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及时当勉励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岁月不待人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81525" y="2242185"/>
            <a:ext cx="34378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白了少年头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空悲切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0450" y="4027170"/>
            <a:ext cx="1537335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只争朝夕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10" grpId="0"/>
      <p:bldP spid="8" grpId="0"/>
      <p:bldP spid="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837565"/>
            <a:ext cx="10228580" cy="541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820" y="929005"/>
            <a:ext cx="10985500" cy="50006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87435" y="3604260"/>
            <a:ext cx="297878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先不管它，继续往下读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8260" y="915035"/>
            <a:ext cx="478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0015" y="1359535"/>
            <a:ext cx="1228090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24700" y="4060825"/>
            <a:ext cx="1271905" cy="3409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WPS 演示</Application>
  <PresentationFormat>宽屏</PresentationFormat>
  <Paragraphs>45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2024-08-23T01:29:41Z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