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998855"/>
            <a:ext cx="7751445" cy="4731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79875" y="2908300"/>
            <a:ext cx="854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4155" y="2917190"/>
            <a:ext cx="854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7005" y="2917190"/>
            <a:ext cx="854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15350" y="2917190"/>
            <a:ext cx="854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26760" y="3845560"/>
            <a:ext cx="854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14640" y="3854450"/>
            <a:ext cx="854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39490" y="4305300"/>
            <a:ext cx="854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百分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06770" y="4312285"/>
            <a:ext cx="1511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百分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之一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05095" y="5234940"/>
            <a:ext cx="1511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3.805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955" y="1873885"/>
            <a:ext cx="8862695" cy="283083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006725" y="3002915"/>
            <a:ext cx="2106930" cy="9950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997450" y="2985135"/>
            <a:ext cx="2267585" cy="10039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42455" y="3002915"/>
            <a:ext cx="2205355" cy="977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159125" y="2994025"/>
            <a:ext cx="5755640" cy="9766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810" y="1697990"/>
            <a:ext cx="9201150" cy="27978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14920" y="2294890"/>
            <a:ext cx="657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8955" y="3393440"/>
            <a:ext cx="657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878965"/>
            <a:ext cx="9159875" cy="2230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62980" y="3289300"/>
            <a:ext cx="1652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10.134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1535" y="3281045"/>
            <a:ext cx="1652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(答案不唯一)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WPS 演示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2025-02-14T01:44:47Z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