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03" r:id="rId4"/>
    <p:sldId id="304" r:id="rId5"/>
    <p:sldId id="305" r:id="rId6"/>
    <p:sldId id="306" r:id="rId7"/>
    <p:sldId id="307" r:id="rId8"/>
    <p:sldId id="30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5250" y="1360805"/>
            <a:ext cx="9288780" cy="36169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9010650" y="32308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015" y="1239520"/>
            <a:ext cx="9415145" cy="32048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271395" y="24936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20945" y="2493645"/>
            <a:ext cx="11296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708390" y="2493645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首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167380" y="3725545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106545" y="3725545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67655" y="3725545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3655" y="1217930"/>
            <a:ext cx="9168765" cy="3543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470150" y="280543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269740" y="280543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间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23330" y="280543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间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142605" y="280543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470150" y="410908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地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69740" y="417004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762625" y="417004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他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0595" y="1242060"/>
            <a:ext cx="9340850" cy="297497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 flipH="1">
            <a:off x="5662930" y="2195830"/>
            <a:ext cx="1014095" cy="411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早晨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484880" y="219583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 flipH="1">
            <a:off x="4405630" y="2195830"/>
            <a:ext cx="106299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早上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484880" y="2720340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 flipH="1">
            <a:off x="4385945" y="2720340"/>
            <a:ext cx="10826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刀尖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 flipH="1">
            <a:off x="5594350" y="2720340"/>
            <a:ext cx="10826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尖角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484880" y="3320415"/>
            <a:ext cx="6673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 flipH="1">
            <a:off x="4385945" y="3320415"/>
            <a:ext cx="10699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角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 flipH="1">
            <a:off x="5594350" y="3320415"/>
            <a:ext cx="10699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牛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角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963295"/>
            <a:ext cx="8599170" cy="5078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450965" y="2286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450965" y="35179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59295" y="46932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235" y="1198880"/>
            <a:ext cx="10294620" cy="4178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599305" y="18643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38370" y="3801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756275" y="2905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3965" y="1088390"/>
            <a:ext cx="9337040" cy="4331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280285" y="3867785"/>
            <a:ext cx="351853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角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204720" y="4655820"/>
            <a:ext cx="39154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立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340600" y="3668395"/>
            <a:ext cx="17983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581900" y="4466590"/>
            <a:ext cx="22415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4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5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6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7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8.xml><?xml version="1.0" encoding="utf-8"?>
<p:tagLst xmlns:p="http://schemas.openxmlformats.org/presentationml/2006/main">
  <p:tag name="KSO_WM_DIAGRAM_VIRTUALLY_FRAME" val="{&quot;height&quot;:129.85,&quot;left&quot;:345.35,&quot;top&quot;:172.9,&quot;width&quot;:180.4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WPS 演示</Application>
  <PresentationFormat>宽屏</PresentationFormat>
  <Paragraphs>70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202</cp:revision>
  <dcterms:created xsi:type="dcterms:W3CDTF">2019-06-19T02:08:00Z</dcterms:created>
  <dcterms:modified xsi:type="dcterms:W3CDTF">2025-02-13T08:48:14Z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