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7-3_00"/>
          <p:cNvPicPr>
            <a:picLocks noChangeAspect="1"/>
          </p:cNvPicPr>
          <p:nvPr/>
        </p:nvPicPr>
        <p:blipFill>
          <a:blip r:embed="rId1"/>
          <a:srcRect r="11125"/>
          <a:stretch>
            <a:fillRect/>
          </a:stretch>
        </p:blipFill>
        <p:spPr>
          <a:xfrm>
            <a:off x="0" y="1101725"/>
            <a:ext cx="6096000" cy="4517390"/>
          </a:xfrm>
          <a:prstGeom prst="rect">
            <a:avLst/>
          </a:prstGeom>
        </p:spPr>
      </p:pic>
      <p:pic>
        <p:nvPicPr>
          <p:cNvPr id="4" name="图片 3" descr="7-3_01"/>
          <p:cNvPicPr>
            <a:picLocks noChangeAspect="1"/>
          </p:cNvPicPr>
          <p:nvPr/>
        </p:nvPicPr>
        <p:blipFill>
          <a:blip r:embed="rId2"/>
          <a:srcRect r="11125"/>
          <a:stretch>
            <a:fillRect/>
          </a:stretch>
        </p:blipFill>
        <p:spPr>
          <a:xfrm>
            <a:off x="6096000" y="1300480"/>
            <a:ext cx="6027420" cy="4256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439025" y="1147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0269855" y="15011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490335" y="1893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256520" y="2282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678795" y="3006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00290" y="4209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256905" y="4876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身上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9194165" y="4224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9156065" y="4850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舌头上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0982325" y="4206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2025-02-14T03:02:27Z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B3B40C253A2742889BF51528BD7F8F74_13</vt:lpwstr>
  </property>
</Properties>
</file>