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69" r:id="rId3"/>
    <p:sldId id="370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3620" y="872490"/>
            <a:ext cx="7604760" cy="556323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 flipH="1">
            <a:off x="7957820" y="3938905"/>
            <a:ext cx="53594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\</a:t>
            </a:r>
            <a:endParaRPr lang="en-US" altLang="zh-CN" sz="24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2634615" y="5936615"/>
            <a:ext cx="53594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\</a:t>
            </a:r>
            <a:endParaRPr lang="en-US" altLang="zh-CN" sz="24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6660" y="1099185"/>
            <a:ext cx="7421245" cy="541401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 flipH="1">
            <a:off x="4519295" y="1964690"/>
            <a:ext cx="53594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\</a:t>
            </a:r>
            <a:endParaRPr lang="en-US" altLang="zh-CN" sz="24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4085590" y="3557905"/>
            <a:ext cx="1403985" cy="4965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活蹦乱跳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621780" y="3557905"/>
            <a:ext cx="1801495" cy="4965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一条又一条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2884805" y="4054475"/>
            <a:ext cx="1461135" cy="4965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屁股底下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1473835" y="4914265"/>
            <a:ext cx="10300970" cy="4965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因为小熊每次抬起屁股去摸鱼，屁股下的鱼就跑了，所以，最后屁股下面只剩下一条鱼。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3036570" y="5925185"/>
            <a:ext cx="5172710" cy="402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应该带上小水桶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,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捉到一条就放在水桶里。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8" grpId="0"/>
      <p:bldP spid="8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</Words>
  <Application>WPS 演示</Application>
  <PresentationFormat>宽屏</PresentationFormat>
  <Paragraphs>20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251</cp:revision>
  <dcterms:created xsi:type="dcterms:W3CDTF">2019-06-19T02:08:00Z</dcterms:created>
  <dcterms:modified xsi:type="dcterms:W3CDTF">2025-02-13T09:08:51Z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809AA664DB6B41F2A58F033FA12657E2_13</vt:lpwstr>
  </property>
</Properties>
</file>