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614" b="16512"/>
          <a:stretch>
            <a:fillRect/>
          </a:stretch>
        </p:blipFill>
        <p:spPr>
          <a:xfrm>
            <a:off x="92710" y="898525"/>
            <a:ext cx="5930265" cy="5022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335" r="5325"/>
          <a:stretch>
            <a:fillRect/>
          </a:stretch>
        </p:blipFill>
        <p:spPr>
          <a:xfrm>
            <a:off x="6014085" y="1240790"/>
            <a:ext cx="6177915" cy="4320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98865" y="3693795"/>
            <a:ext cx="1265555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00995" y="3403600"/>
            <a:ext cx="1219835" cy="3143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49585" y="2584450"/>
            <a:ext cx="1254760" cy="3314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4837430"/>
            <a:ext cx="5992495" cy="6743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写出了作者登上阿尔卑斯山后内心的激动之情，以及对阿尔卑斯山的美丽的感叹，对大自然的神奇的赞叹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61280" y="3972560"/>
            <a:ext cx="697865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动静结合的描写方法让人感觉到山林宁静自然的和谐画面，让读者身临其境</a:t>
            </a:r>
            <a:endParaRPr lang="en-US" altLang="zh-CN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10" grpId="0"/>
      <p:bldP spid="10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WPS 演示</Application>
  <PresentationFormat>宽屏</PresentationFormat>
  <Paragraphs>10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2025-02-19T06:53:05Z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