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8" r:id="rId7"/>
    <p:sldId id="289" r:id="rId8"/>
    <p:sldId id="290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1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6535" y="1729105"/>
            <a:ext cx="6611620" cy="349821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961130" y="4399280"/>
            <a:ext cx="2765425" cy="5378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827905" y="4399280"/>
            <a:ext cx="1975485" cy="5264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311140" y="4344670"/>
            <a:ext cx="339725" cy="6254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332730" y="4322445"/>
            <a:ext cx="1174115" cy="6477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409565" y="4399280"/>
            <a:ext cx="1953260" cy="5708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814185" y="4421505"/>
            <a:ext cx="1404620" cy="5702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0190" y="2393950"/>
            <a:ext cx="6633845" cy="19919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654040" y="26987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8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\</a:t>
            </a:r>
            <a:endParaRPr lang="en-US" altLang="zh-CN" sz="28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414895" y="31026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\</a:t>
            </a:r>
            <a:endParaRPr lang="en-US" altLang="en-US" sz="28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428355" y="34937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\</a:t>
            </a:r>
            <a:endParaRPr lang="en-US" altLang="en-US" sz="28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5740" y="2093595"/>
            <a:ext cx="6699885" cy="25501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580765" y="28848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贝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944110" y="2895600"/>
            <a:ext cx="18180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文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101840" y="28740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钱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582670" y="39458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币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107940" y="39662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产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595110" y="39427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购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985" y="1548765"/>
            <a:ext cx="6885940" cy="27368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6849745" y="24028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833495" y="28594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905625" y="32575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钅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792855" y="37014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7" name="图片 6" descr="3-4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065" y="4269105"/>
            <a:ext cx="6605270" cy="10731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3784600" y="42602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打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716780" y="42475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把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4475480" y="47510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8755" y="2315210"/>
            <a:ext cx="6659245" cy="2205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258185" y="33883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财宝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356350" y="3251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财宝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373495" y="38322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购买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7325" y="1207770"/>
            <a:ext cx="6628130" cy="44202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130040" y="39262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漂亮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015355" y="3937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珍贵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173220" y="2489835"/>
            <a:ext cx="2871470" cy="114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 flipH="1">
            <a:off x="6670675" y="46907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5590" y="2002790"/>
            <a:ext cx="6494780" cy="273113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015740" y="3861435"/>
            <a:ext cx="1316990" cy="4502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4081780" y="3751580"/>
            <a:ext cx="1316990" cy="5600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6704330" y="3773805"/>
            <a:ext cx="1306195" cy="6032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693535" y="3718560"/>
            <a:ext cx="1294765" cy="6261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WPS 演示</Application>
  <PresentationFormat>宽屏</PresentationFormat>
  <Paragraphs>44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2025-02-13T01:56:36Z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3E6F8BD9BF7749F9827D2BB8EFAF2327_13</vt:lpwstr>
  </property>
</Properties>
</file>