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3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3" userDrawn="1">
          <p15:clr>
            <a:srgbClr val="A4A3A4"/>
          </p15:clr>
        </p15:guide>
        <p15:guide id="2" pos="37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13"/>
        <p:guide pos="377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3_00"/>
          <p:cNvPicPr>
            <a:picLocks noChangeAspect="1"/>
          </p:cNvPicPr>
          <p:nvPr/>
        </p:nvPicPr>
        <p:blipFill>
          <a:blip r:embed="rId1"/>
          <a:srcRect r="10979"/>
          <a:stretch>
            <a:fillRect/>
          </a:stretch>
        </p:blipFill>
        <p:spPr>
          <a:xfrm>
            <a:off x="114300" y="1030605"/>
            <a:ext cx="5873115" cy="4247515"/>
          </a:xfrm>
          <a:prstGeom prst="rect">
            <a:avLst/>
          </a:prstGeom>
        </p:spPr>
      </p:pic>
      <p:pic>
        <p:nvPicPr>
          <p:cNvPr id="3" name="图片 2" descr="6-3_01"/>
          <p:cNvPicPr>
            <a:picLocks noChangeAspect="1"/>
          </p:cNvPicPr>
          <p:nvPr/>
        </p:nvPicPr>
        <p:blipFill>
          <a:blip r:embed="rId2"/>
          <a:srcRect l="918" r="9703"/>
          <a:stretch>
            <a:fillRect/>
          </a:stretch>
        </p:blipFill>
        <p:spPr>
          <a:xfrm>
            <a:off x="5987415" y="1001395"/>
            <a:ext cx="5869940" cy="48615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1019175" y="4779645"/>
            <a:ext cx="148653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叮叮咚咚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092450" y="4772660"/>
            <a:ext cx="1779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嘻嘻哈哈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9854565" y="8578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 flipV="1">
            <a:off x="1961515" y="2631440"/>
            <a:ext cx="3648710" cy="95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 flipH="1">
            <a:off x="7270115" y="33356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低了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401300" y="3326130"/>
            <a:ext cx="137922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跳出水面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10266680" y="3746500"/>
            <a:ext cx="16148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交头接耳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663690" y="4994275"/>
            <a:ext cx="325691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>
              <a:lnSpc>
                <a:spcPct val="110000"/>
              </a:lnSpc>
            </a:pP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下课了，同学们在操场上快乐地游戏，有的跳绳，有的跑步，有的踢足球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……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581660" y="2963545"/>
            <a:ext cx="500888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99135" y="3233420"/>
            <a:ext cx="500888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52450" y="3491865"/>
            <a:ext cx="2035175" cy="114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</Words>
  <Application>WPS 演示</Application>
  <PresentationFormat>宽屏</PresentationFormat>
  <Paragraphs>14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2025-02-13T08:17:59Z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C28D5DCAB8CF42C39671B7AA66D639DC_13</vt:lpwstr>
  </property>
</Properties>
</file>