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6515" y="1654175"/>
            <a:ext cx="6635115" cy="35496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844290" y="4538980"/>
            <a:ext cx="335280" cy="2876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15715" y="4548505"/>
            <a:ext cx="392430" cy="2971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07280" y="4548505"/>
            <a:ext cx="0" cy="2876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234555" y="4159885"/>
            <a:ext cx="75120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广州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34555" y="4466590"/>
            <a:ext cx="75120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南宁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4555" y="4826635"/>
            <a:ext cx="75120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贵阳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1_01"/>
          <p:cNvPicPr>
            <a:picLocks noChangeAspect="1"/>
          </p:cNvPicPr>
          <p:nvPr/>
        </p:nvPicPr>
        <p:blipFill>
          <a:blip r:embed="rId1"/>
          <a:srcRect r="2788"/>
          <a:stretch>
            <a:fillRect/>
          </a:stretch>
        </p:blipFill>
        <p:spPr>
          <a:xfrm>
            <a:off x="2279015" y="2520315"/>
            <a:ext cx="7283450" cy="1941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11195" y="4035425"/>
            <a:ext cx="70421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小力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63515" y="4035425"/>
            <a:ext cx="70421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军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5835" y="4035425"/>
            <a:ext cx="70421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华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1_02"/>
          <p:cNvPicPr>
            <a:picLocks noChangeAspect="1"/>
          </p:cNvPicPr>
          <p:nvPr/>
        </p:nvPicPr>
        <p:blipFill>
          <a:blip r:embed="rId1"/>
          <a:srcRect l="2030" r="2200"/>
          <a:stretch>
            <a:fillRect/>
          </a:stretch>
        </p:blipFill>
        <p:spPr>
          <a:xfrm>
            <a:off x="2560320" y="2598420"/>
            <a:ext cx="6837680" cy="1814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26560" y="3986530"/>
            <a:ext cx="72326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东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60975" y="3986530"/>
            <a:ext cx="70421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6340" y="3986530"/>
            <a:ext cx="70421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亮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0755" y="3986530"/>
            <a:ext cx="704215" cy="426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明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2380" y="2233295"/>
            <a:ext cx="7011035" cy="26403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37050" y="3724910"/>
            <a:ext cx="360680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6415" y="4038600"/>
            <a:ext cx="30353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7050" y="4394835"/>
            <a:ext cx="36068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A69EEE11F25F4F169A4F79B05DC4B82E_13</vt:lpwstr>
  </property>
</Properties>
</file>