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8" r:id="rId3"/>
    <p:sldId id="289" r:id="rId4"/>
    <p:sldId id="293" r:id="rId5"/>
    <p:sldId id="294" r:id="rId6"/>
    <p:sldId id="295" r:id="rId7"/>
    <p:sldId id="29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84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1018540"/>
            <a:ext cx="8195310" cy="4248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25845" y="3209290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10.01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4535" y="372173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9.999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7475" y="423227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3590" y="423227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20040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34475" y="423227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20.04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3775" y="475170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不变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095500"/>
            <a:ext cx="9175750" cy="206692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2947670" y="2717165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842000" y="2708275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789670" y="2717165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&lt;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917190" y="3491865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&gt;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812155" y="3501390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&gt;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545195" y="3500755"/>
            <a:ext cx="106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&gt;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240" y="960120"/>
            <a:ext cx="6567170" cy="493776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7881620" y="1349375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A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441950" y="2183130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592445" y="3016250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080635" y="3831590"/>
            <a:ext cx="1061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666875"/>
            <a:ext cx="9820910" cy="18649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830195" y="2916555"/>
            <a:ext cx="1777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82.00元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263640" y="2916555"/>
            <a:ext cx="1777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0.83元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741535" y="2907665"/>
            <a:ext cx="1777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8.35元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165" y="1159510"/>
            <a:ext cx="6680200" cy="50901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038475" y="3529330"/>
            <a:ext cx="4645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1.62m&gt;1.55m&gt;1.50m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084195" y="5251450"/>
            <a:ext cx="6285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建议乐乐报名跳高，小东报名50m跑，唐唐报名100m跑 。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3895" y="1313815"/>
            <a:ext cx="8352155" cy="417893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588760" y="2087245"/>
            <a:ext cx="65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101975" y="2553335"/>
            <a:ext cx="65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8.50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895215" y="2553335"/>
            <a:ext cx="65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0.58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784600" y="3964305"/>
            <a:ext cx="1272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0.58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0.85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000750" y="3964305"/>
            <a:ext cx="1272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5.08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5.85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255000" y="3964305"/>
            <a:ext cx="1272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8.05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8.50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57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2025-02-14T06:03:12Z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