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48" r:id="rId3"/>
    <p:sldId id="349" r:id="rId4"/>
    <p:sldId id="350" r:id="rId5"/>
    <p:sldId id="351" r:id="rId6"/>
    <p:sldId id="352" r:id="rId7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2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100" y="910590"/>
            <a:ext cx="8435340" cy="27292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34055" y="2912745"/>
            <a:ext cx="60477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示例：谢谢你们，是你们让我们拥有了和平富足的日子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9235" y="3271520"/>
            <a:ext cx="221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中华民族伟大复兴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1103630"/>
            <a:ext cx="8343265" cy="17672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20815" y="1073785"/>
            <a:ext cx="1353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抓住关键句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1800" y="1432560"/>
            <a:ext cx="760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外貌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1105" y="1422400"/>
            <a:ext cx="760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42785" y="1432560"/>
            <a:ext cx="760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言行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6080" y="1422400"/>
            <a:ext cx="1603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查找相关资料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8280" y="1776095"/>
            <a:ext cx="113538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细节描写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07410" y="2144395"/>
            <a:ext cx="156845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关注细节描写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9615" y="2125980"/>
            <a:ext cx="156845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毛主席在花山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92955" y="2480310"/>
            <a:ext cx="321056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毛主席的平易近人、和蔼可亲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0745" y="1015365"/>
            <a:ext cx="7890510" cy="19437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94300" y="1584960"/>
            <a:ext cx="38862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111885"/>
            <a:ext cx="8704580" cy="1875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638665" y="1111885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8700" y="1043940"/>
            <a:ext cx="7783830" cy="37147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58715" y="1833880"/>
            <a:ext cx="59944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WPS 演示</Application>
  <PresentationFormat>宽屏</PresentationFormat>
  <Paragraphs>29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183</cp:revision>
  <dcterms:created xsi:type="dcterms:W3CDTF">1900-01-01T00:00:00Z</dcterms:created>
  <dcterms:modified xsi:type="dcterms:W3CDTF">2025-02-07T09:58:56Z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