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9"/>
  </p:notesMasterIdLst>
  <p:sldIdLst>
    <p:sldId id="297" r:id="rId4"/>
    <p:sldId id="301" r:id="rId5"/>
    <p:sldId id="299" r:id="rId6"/>
    <p:sldId id="352" r:id="rId7"/>
    <p:sldId id="353" r:id="rId8"/>
    <p:sldId id="302" r:id="rId9"/>
    <p:sldId id="354" r:id="rId10"/>
    <p:sldId id="355" r:id="rId11"/>
    <p:sldId id="356" r:id="rId12"/>
    <p:sldId id="303" r:id="rId13"/>
    <p:sldId id="304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  <p:sldId id="316" r:id="rId27"/>
    <p:sldId id="317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56" y="416"/>
      </p:cViewPr>
      <p:guideLst>
        <p:guide orient="horz" pos="2120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39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e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2" Type="http://schemas.openxmlformats.org/officeDocument/2006/relationships/image" Target="../media/image25.wmf"/><Relationship Id="rId21" Type="http://schemas.openxmlformats.org/officeDocument/2006/relationships/image" Target="../media/image24.wmf"/><Relationship Id="rId20" Type="http://schemas.openxmlformats.org/officeDocument/2006/relationships/image" Target="../media/image23.wmf"/><Relationship Id="rId2" Type="http://schemas.openxmlformats.org/officeDocument/2006/relationships/image" Target="../media/image5.emf"/><Relationship Id="rId19" Type="http://schemas.openxmlformats.org/officeDocument/2006/relationships/image" Target="../media/image22.wmf"/><Relationship Id="rId18" Type="http://schemas.openxmlformats.org/officeDocument/2006/relationships/image" Target="../media/image21.wmf"/><Relationship Id="rId17" Type="http://schemas.openxmlformats.org/officeDocument/2006/relationships/image" Target="../media/image20.wmf"/><Relationship Id="rId16" Type="http://schemas.openxmlformats.org/officeDocument/2006/relationships/image" Target="../media/image19.wmf"/><Relationship Id="rId15" Type="http://schemas.openxmlformats.org/officeDocument/2006/relationships/image" Target="../media/image18.wmf"/><Relationship Id="rId14" Type="http://schemas.openxmlformats.org/officeDocument/2006/relationships/image" Target="../media/image17.wmf"/><Relationship Id="rId13" Type="http://schemas.openxmlformats.org/officeDocument/2006/relationships/image" Target="../media/image16.wmf"/><Relationship Id="rId12" Type="http://schemas.openxmlformats.org/officeDocument/2006/relationships/image" Target="../media/image15.wmf"/><Relationship Id="rId11" Type="http://schemas.openxmlformats.org/officeDocument/2006/relationships/image" Target="../media/image14.wmf"/><Relationship Id="rId10" Type="http://schemas.openxmlformats.org/officeDocument/2006/relationships/image" Target="../media/image13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73.wmf"/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15.vml.rels><?xml version="1.0" encoding="UTF-8" standalone="yes"?>
<Relationships xmlns="http://schemas.openxmlformats.org/package/2006/relationships"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image" Target="../media/image89.e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wmf"/><Relationship Id="rId8" Type="http://schemas.openxmlformats.org/officeDocument/2006/relationships/oleObject" Target="../embeddings/oleObject46.bin"/><Relationship Id="rId7" Type="http://schemas.openxmlformats.org/officeDocument/2006/relationships/image" Target="../media/image48.wmf"/><Relationship Id="rId6" Type="http://schemas.openxmlformats.org/officeDocument/2006/relationships/oleObject" Target="../embeddings/oleObject45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44.bin"/><Relationship Id="rId3" Type="http://schemas.openxmlformats.org/officeDocument/2006/relationships/image" Target="../media/image46.wmf"/><Relationship Id="rId2" Type="http://schemas.openxmlformats.org/officeDocument/2006/relationships/oleObject" Target="../embeddings/oleObject43.bin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50.wmf"/><Relationship Id="rId10" Type="http://schemas.openxmlformats.org/officeDocument/2006/relationships/oleObject" Target="../embeddings/oleObject47.bin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49.bin"/><Relationship Id="rId3" Type="http://schemas.openxmlformats.org/officeDocument/2006/relationships/image" Target="../media/image51.wmf"/><Relationship Id="rId2" Type="http://schemas.openxmlformats.org/officeDocument/2006/relationships/oleObject" Target="../embeddings/oleObject48.bin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55.wmf"/><Relationship Id="rId6" Type="http://schemas.openxmlformats.org/officeDocument/2006/relationships/oleObject" Target="../embeddings/oleObject52.bin"/><Relationship Id="rId5" Type="http://schemas.openxmlformats.org/officeDocument/2006/relationships/image" Target="../media/image54.wmf"/><Relationship Id="rId4" Type="http://schemas.openxmlformats.org/officeDocument/2006/relationships/oleObject" Target="../embeddings/oleObject51.bin"/><Relationship Id="rId3" Type="http://schemas.openxmlformats.org/officeDocument/2006/relationships/image" Target="../media/image53.wmf"/><Relationship Id="rId2" Type="http://schemas.openxmlformats.org/officeDocument/2006/relationships/oleObject" Target="../embeddings/oleObject50.bin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58.wmf"/><Relationship Id="rId6" Type="http://schemas.openxmlformats.org/officeDocument/2006/relationships/oleObject" Target="../embeddings/oleObject55.bin"/><Relationship Id="rId5" Type="http://schemas.openxmlformats.org/officeDocument/2006/relationships/image" Target="../media/image57.wmf"/><Relationship Id="rId4" Type="http://schemas.openxmlformats.org/officeDocument/2006/relationships/oleObject" Target="../embeddings/oleObject54.bin"/><Relationship Id="rId3" Type="http://schemas.openxmlformats.org/officeDocument/2006/relationships/image" Target="../media/image56.wmf"/><Relationship Id="rId2" Type="http://schemas.openxmlformats.org/officeDocument/2006/relationships/oleObject" Target="../embeddings/oleObject53.bin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0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1.wmf"/><Relationship Id="rId6" Type="http://schemas.openxmlformats.org/officeDocument/2006/relationships/oleObject" Target="../embeddings/oleObject58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57.bin"/><Relationship Id="rId3" Type="http://schemas.openxmlformats.org/officeDocument/2006/relationships/image" Target="../media/image59.wmf"/><Relationship Id="rId2" Type="http://schemas.openxmlformats.org/officeDocument/2006/relationships/oleObject" Target="../embeddings/oleObject56.bin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wmf"/><Relationship Id="rId8" Type="http://schemas.openxmlformats.org/officeDocument/2006/relationships/oleObject" Target="../embeddings/oleObject62.bin"/><Relationship Id="rId7" Type="http://schemas.openxmlformats.org/officeDocument/2006/relationships/image" Target="../media/image64.wmf"/><Relationship Id="rId6" Type="http://schemas.openxmlformats.org/officeDocument/2006/relationships/oleObject" Target="../embeddings/oleObject61.bin"/><Relationship Id="rId5" Type="http://schemas.openxmlformats.org/officeDocument/2006/relationships/image" Target="../media/image63.wmf"/><Relationship Id="rId4" Type="http://schemas.openxmlformats.org/officeDocument/2006/relationships/oleObject" Target="../embeddings/oleObject60.bin"/><Relationship Id="rId3" Type="http://schemas.openxmlformats.org/officeDocument/2006/relationships/image" Target="../media/image62.wmf"/><Relationship Id="rId2" Type="http://schemas.openxmlformats.org/officeDocument/2006/relationships/oleObject" Target="../embeddings/oleObject59.bin"/><Relationship Id="rId13" Type="http://schemas.openxmlformats.org/officeDocument/2006/relationships/vmlDrawing" Target="../drawings/vmlDrawing11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66.wmf"/><Relationship Id="rId10" Type="http://schemas.openxmlformats.org/officeDocument/2006/relationships/oleObject" Target="../embeddings/oleObject63.bin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9.wmf"/><Relationship Id="rId6" Type="http://schemas.openxmlformats.org/officeDocument/2006/relationships/oleObject" Target="../embeddings/oleObject66.bin"/><Relationship Id="rId5" Type="http://schemas.openxmlformats.org/officeDocument/2006/relationships/image" Target="../media/image68.wmf"/><Relationship Id="rId4" Type="http://schemas.openxmlformats.org/officeDocument/2006/relationships/oleObject" Target="../embeddings/oleObject65.bin"/><Relationship Id="rId3" Type="http://schemas.openxmlformats.org/officeDocument/2006/relationships/image" Target="../media/image67.wmf"/><Relationship Id="rId2" Type="http://schemas.openxmlformats.org/officeDocument/2006/relationships/oleObject" Target="../embeddings/oleObject64.bin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wmf"/><Relationship Id="rId8" Type="http://schemas.openxmlformats.org/officeDocument/2006/relationships/oleObject" Target="../embeddings/oleObject70.bin"/><Relationship Id="rId7" Type="http://schemas.openxmlformats.org/officeDocument/2006/relationships/image" Target="../media/image72.wmf"/><Relationship Id="rId6" Type="http://schemas.openxmlformats.org/officeDocument/2006/relationships/oleObject" Target="../embeddings/oleObject69.bin"/><Relationship Id="rId5" Type="http://schemas.openxmlformats.org/officeDocument/2006/relationships/image" Target="../media/image71.wmf"/><Relationship Id="rId4" Type="http://schemas.openxmlformats.org/officeDocument/2006/relationships/oleObject" Target="../embeddings/oleObject68.bin"/><Relationship Id="rId3" Type="http://schemas.openxmlformats.org/officeDocument/2006/relationships/image" Target="../media/image70.wmf"/><Relationship Id="rId2" Type="http://schemas.openxmlformats.org/officeDocument/2006/relationships/oleObject" Target="../embeddings/oleObject67.bin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wmf"/><Relationship Id="rId8" Type="http://schemas.openxmlformats.org/officeDocument/2006/relationships/oleObject" Target="../embeddings/oleObject74.bin"/><Relationship Id="rId7" Type="http://schemas.openxmlformats.org/officeDocument/2006/relationships/image" Target="../media/image76.wmf"/><Relationship Id="rId6" Type="http://schemas.openxmlformats.org/officeDocument/2006/relationships/oleObject" Target="../embeddings/oleObject73.bin"/><Relationship Id="rId5" Type="http://schemas.openxmlformats.org/officeDocument/2006/relationships/image" Target="../media/image75.wmf"/><Relationship Id="rId4" Type="http://schemas.openxmlformats.org/officeDocument/2006/relationships/oleObject" Target="../embeddings/oleObject72.bin"/><Relationship Id="rId3" Type="http://schemas.openxmlformats.org/officeDocument/2006/relationships/image" Target="../media/image74.wmf"/><Relationship Id="rId2" Type="http://schemas.openxmlformats.org/officeDocument/2006/relationships/oleObject" Target="../embeddings/oleObject71.bin"/><Relationship Id="rId15" Type="http://schemas.openxmlformats.org/officeDocument/2006/relationships/vmlDrawing" Target="../drawings/vmlDrawing14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79.wmf"/><Relationship Id="rId12" Type="http://schemas.openxmlformats.org/officeDocument/2006/relationships/oleObject" Target="../embeddings/oleObject76.bin"/><Relationship Id="rId11" Type="http://schemas.openxmlformats.org/officeDocument/2006/relationships/image" Target="../media/image78.wmf"/><Relationship Id="rId10" Type="http://schemas.openxmlformats.org/officeDocument/2006/relationships/oleObject" Target="../embeddings/oleObject75.bin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3.wmf"/><Relationship Id="rId8" Type="http://schemas.openxmlformats.org/officeDocument/2006/relationships/oleObject" Target="../embeddings/oleObject80.bin"/><Relationship Id="rId7" Type="http://schemas.openxmlformats.org/officeDocument/2006/relationships/image" Target="../media/image82.wmf"/><Relationship Id="rId6" Type="http://schemas.openxmlformats.org/officeDocument/2006/relationships/oleObject" Target="../embeddings/oleObject79.bin"/><Relationship Id="rId5" Type="http://schemas.openxmlformats.org/officeDocument/2006/relationships/image" Target="../media/image81.wmf"/><Relationship Id="rId4" Type="http://schemas.openxmlformats.org/officeDocument/2006/relationships/oleObject" Target="../embeddings/oleObject78.bin"/><Relationship Id="rId3" Type="http://schemas.openxmlformats.org/officeDocument/2006/relationships/image" Target="../media/image80.wmf"/><Relationship Id="rId2" Type="http://schemas.openxmlformats.org/officeDocument/2006/relationships/oleObject" Target="../embeddings/oleObject77.bin"/><Relationship Id="rId15" Type="http://schemas.openxmlformats.org/officeDocument/2006/relationships/vmlDrawing" Target="../drawings/vmlDrawing15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85.wmf"/><Relationship Id="rId12" Type="http://schemas.openxmlformats.org/officeDocument/2006/relationships/oleObject" Target="../embeddings/oleObject82.bin"/><Relationship Id="rId11" Type="http://schemas.openxmlformats.org/officeDocument/2006/relationships/image" Target="../media/image84.wmf"/><Relationship Id="rId10" Type="http://schemas.openxmlformats.org/officeDocument/2006/relationships/oleObject" Target="../embeddings/oleObject81.bin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88.wmf"/><Relationship Id="rId6" Type="http://schemas.openxmlformats.org/officeDocument/2006/relationships/oleObject" Target="../embeddings/oleObject85.bin"/><Relationship Id="rId5" Type="http://schemas.openxmlformats.org/officeDocument/2006/relationships/image" Target="../media/image87.wmf"/><Relationship Id="rId4" Type="http://schemas.openxmlformats.org/officeDocument/2006/relationships/oleObject" Target="../embeddings/oleObject84.bin"/><Relationship Id="rId3" Type="http://schemas.openxmlformats.org/officeDocument/2006/relationships/image" Target="../media/image86.wmf"/><Relationship Id="rId2" Type="http://schemas.openxmlformats.org/officeDocument/2006/relationships/oleObject" Target="../embeddings/oleObject83.bin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90.emf"/><Relationship Id="rId4" Type="http://schemas.openxmlformats.org/officeDocument/2006/relationships/oleObject" Target="../embeddings/oleObject87.bin"/><Relationship Id="rId3" Type="http://schemas.openxmlformats.org/officeDocument/2006/relationships/image" Target="../media/image89.emf"/><Relationship Id="rId2" Type="http://schemas.openxmlformats.org/officeDocument/2006/relationships/oleObject" Target="../embeddings/oleObject86.bin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1.png"/><Relationship Id="rId1" Type="http://schemas.openxmlformats.org/officeDocument/2006/relationships/tags" Target="../tags/tag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2.png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emf"/><Relationship Id="rId47" Type="http://schemas.openxmlformats.org/officeDocument/2006/relationships/vmlDrawing" Target="../drawings/vmlDrawing1.vml"/><Relationship Id="rId46" Type="http://schemas.openxmlformats.org/officeDocument/2006/relationships/slideLayout" Target="../slideLayouts/slideLayout4.xml"/><Relationship Id="rId45" Type="http://schemas.openxmlformats.org/officeDocument/2006/relationships/image" Target="../media/image25.wmf"/><Relationship Id="rId44" Type="http://schemas.openxmlformats.org/officeDocument/2006/relationships/oleObject" Target="../embeddings/oleObject22.bin"/><Relationship Id="rId43" Type="http://schemas.openxmlformats.org/officeDocument/2006/relationships/image" Target="../media/image24.wmf"/><Relationship Id="rId42" Type="http://schemas.openxmlformats.org/officeDocument/2006/relationships/oleObject" Target="../embeddings/oleObject21.bin"/><Relationship Id="rId41" Type="http://schemas.openxmlformats.org/officeDocument/2006/relationships/image" Target="../media/image23.wmf"/><Relationship Id="rId40" Type="http://schemas.openxmlformats.org/officeDocument/2006/relationships/oleObject" Target="../embeddings/oleObject20.bin"/><Relationship Id="rId4" Type="http://schemas.openxmlformats.org/officeDocument/2006/relationships/oleObject" Target="../embeddings/oleObject2.bin"/><Relationship Id="rId39" Type="http://schemas.openxmlformats.org/officeDocument/2006/relationships/image" Target="../media/image22.wmf"/><Relationship Id="rId38" Type="http://schemas.openxmlformats.org/officeDocument/2006/relationships/oleObject" Target="../embeddings/oleObject19.bin"/><Relationship Id="rId37" Type="http://schemas.openxmlformats.org/officeDocument/2006/relationships/image" Target="../media/image21.wmf"/><Relationship Id="rId36" Type="http://schemas.openxmlformats.org/officeDocument/2006/relationships/oleObject" Target="../embeddings/oleObject18.bin"/><Relationship Id="rId35" Type="http://schemas.openxmlformats.org/officeDocument/2006/relationships/image" Target="../media/image20.wmf"/><Relationship Id="rId34" Type="http://schemas.openxmlformats.org/officeDocument/2006/relationships/oleObject" Target="../embeddings/oleObject17.bin"/><Relationship Id="rId33" Type="http://schemas.openxmlformats.org/officeDocument/2006/relationships/image" Target="../media/image19.wmf"/><Relationship Id="rId32" Type="http://schemas.openxmlformats.org/officeDocument/2006/relationships/oleObject" Target="../embeddings/oleObject16.bin"/><Relationship Id="rId31" Type="http://schemas.openxmlformats.org/officeDocument/2006/relationships/image" Target="../media/image18.wmf"/><Relationship Id="rId30" Type="http://schemas.openxmlformats.org/officeDocument/2006/relationships/oleObject" Target="../embeddings/oleObject15.bin"/><Relationship Id="rId3" Type="http://schemas.openxmlformats.org/officeDocument/2006/relationships/image" Target="../media/image4.emf"/><Relationship Id="rId29" Type="http://schemas.openxmlformats.org/officeDocument/2006/relationships/image" Target="../media/image17.wmf"/><Relationship Id="rId28" Type="http://schemas.openxmlformats.org/officeDocument/2006/relationships/oleObject" Target="../embeddings/oleObject14.bin"/><Relationship Id="rId27" Type="http://schemas.openxmlformats.org/officeDocument/2006/relationships/image" Target="../media/image16.wmf"/><Relationship Id="rId26" Type="http://schemas.openxmlformats.org/officeDocument/2006/relationships/oleObject" Target="../embeddings/oleObject13.bin"/><Relationship Id="rId25" Type="http://schemas.openxmlformats.org/officeDocument/2006/relationships/image" Target="../media/image15.wmf"/><Relationship Id="rId24" Type="http://schemas.openxmlformats.org/officeDocument/2006/relationships/oleObject" Target="../embeddings/oleObject12.bin"/><Relationship Id="rId23" Type="http://schemas.openxmlformats.org/officeDocument/2006/relationships/image" Target="../media/image14.wmf"/><Relationship Id="rId22" Type="http://schemas.openxmlformats.org/officeDocument/2006/relationships/oleObject" Target="../embeddings/oleObject11.bin"/><Relationship Id="rId21" Type="http://schemas.openxmlformats.org/officeDocument/2006/relationships/image" Target="../media/image13.emf"/><Relationship Id="rId20" Type="http://schemas.openxmlformats.org/officeDocument/2006/relationships/oleObject" Target="../embeddings/oleObject10.bin"/><Relationship Id="rId2" Type="http://schemas.openxmlformats.org/officeDocument/2006/relationships/oleObject" Target="../embeddings/oleObject1.bin"/><Relationship Id="rId19" Type="http://schemas.openxmlformats.org/officeDocument/2006/relationships/image" Target="../media/image12.emf"/><Relationship Id="rId18" Type="http://schemas.openxmlformats.org/officeDocument/2006/relationships/oleObject" Target="../embeddings/oleObject9.bin"/><Relationship Id="rId17" Type="http://schemas.openxmlformats.org/officeDocument/2006/relationships/image" Target="../media/image11.wmf"/><Relationship Id="rId16" Type="http://schemas.openxmlformats.org/officeDocument/2006/relationships/oleObject" Target="../embeddings/oleObject8.bin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7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5.bin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wmf"/><Relationship Id="rId8" Type="http://schemas.openxmlformats.org/officeDocument/2006/relationships/oleObject" Target="../embeddings/oleObject26.bin"/><Relationship Id="rId7" Type="http://schemas.openxmlformats.org/officeDocument/2006/relationships/image" Target="../media/image28.wmf"/><Relationship Id="rId6" Type="http://schemas.openxmlformats.org/officeDocument/2006/relationships/oleObject" Target="../embeddings/oleObject25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24.bin"/><Relationship Id="rId3" Type="http://schemas.openxmlformats.org/officeDocument/2006/relationships/image" Target="../media/image26.wmf"/><Relationship Id="rId2" Type="http://schemas.openxmlformats.org/officeDocument/2006/relationships/oleObject" Target="../embeddings/oleObject23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oleObject" Target="../embeddings/oleObject30.bin"/><Relationship Id="rId7" Type="http://schemas.openxmlformats.org/officeDocument/2006/relationships/image" Target="../media/image32.wmf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8.bin"/><Relationship Id="rId3" Type="http://schemas.openxmlformats.org/officeDocument/2006/relationships/image" Target="../media/image30.wmf"/><Relationship Id="rId2" Type="http://schemas.openxmlformats.org/officeDocument/2006/relationships/oleObject" Target="../embeddings/oleObject27.bin"/><Relationship Id="rId15" Type="http://schemas.openxmlformats.org/officeDocument/2006/relationships/vmlDrawing" Target="../drawings/vmlDrawing3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35.wmf"/><Relationship Id="rId12" Type="http://schemas.openxmlformats.org/officeDocument/2006/relationships/oleObject" Target="../embeddings/oleObject32.bin"/><Relationship Id="rId11" Type="http://schemas.openxmlformats.org/officeDocument/2006/relationships/image" Target="../media/image34.wmf"/><Relationship Id="rId10" Type="http://schemas.openxmlformats.org/officeDocument/2006/relationships/oleObject" Target="../embeddings/oleObject31.bin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wmf"/><Relationship Id="rId8" Type="http://schemas.openxmlformats.org/officeDocument/2006/relationships/oleObject" Target="../embeddings/oleObject36.bin"/><Relationship Id="rId7" Type="http://schemas.openxmlformats.org/officeDocument/2006/relationships/image" Target="../media/image38.wmf"/><Relationship Id="rId6" Type="http://schemas.openxmlformats.org/officeDocument/2006/relationships/oleObject" Target="../embeddings/oleObject35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4.bin"/><Relationship Id="rId3" Type="http://schemas.openxmlformats.org/officeDocument/2006/relationships/image" Target="../media/image36.wmf"/><Relationship Id="rId2" Type="http://schemas.openxmlformats.org/officeDocument/2006/relationships/oleObject" Target="../embeddings/oleObject33.bin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40.wmf"/><Relationship Id="rId10" Type="http://schemas.openxmlformats.org/officeDocument/2006/relationships/oleObject" Target="../embeddings/oleObject37.bin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wmf"/><Relationship Id="rId8" Type="http://schemas.openxmlformats.org/officeDocument/2006/relationships/oleObject" Target="../embeddings/oleObject41.bin"/><Relationship Id="rId7" Type="http://schemas.openxmlformats.org/officeDocument/2006/relationships/image" Target="../media/image43.wmf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9.bin"/><Relationship Id="rId3" Type="http://schemas.openxmlformats.org/officeDocument/2006/relationships/image" Target="../media/image41.wmf"/><Relationship Id="rId2" Type="http://schemas.openxmlformats.org/officeDocument/2006/relationships/oleObject" Target="../embeddings/oleObject38.bin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45.wmf"/><Relationship Id="rId10" Type="http://schemas.openxmlformats.org/officeDocument/2006/relationships/oleObject" Target="../embeddings/oleObject42.bin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99551" y="2909494"/>
            <a:ext cx="7656284" cy="92202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第二章 导数与微分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/>
          <p:nvPr/>
        </p:nvSpPr>
        <p:spPr>
          <a:xfrm>
            <a:off x="1056005" y="294640"/>
            <a:ext cx="423100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单侧导数</a:t>
            </a:r>
            <a:endParaRPr lang="zh-CN" altLang="en-US" sz="32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9" name="Line 9"/>
          <p:cNvSpPr/>
          <p:nvPr/>
        </p:nvSpPr>
        <p:spPr>
          <a:xfrm flipV="1">
            <a:off x="1056164" y="874236"/>
            <a:ext cx="3429000" cy="0"/>
          </a:xfrm>
          <a:prstGeom prst="line">
            <a:avLst/>
          </a:prstGeom>
          <a:ln w="76200" cap="flat" cmpd="tri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1337628" y="1785620"/>
          <a:ext cx="8695690" cy="1253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4597400" imgH="634365" progId="Equation.DSMT4">
                  <p:embed/>
                </p:oleObj>
              </mc:Choice>
              <mc:Fallback>
                <p:oleObj name="Equation" r:id="rId2" imgW="4597400" imgH="634365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37628" y="1785620"/>
                        <a:ext cx="8695690" cy="1253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1457326" y="4447541"/>
          <a:ext cx="342836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1397000" imgH="203200" progId="Equation.DSMT4">
                  <p:embed/>
                </p:oleObj>
              </mc:Choice>
              <mc:Fallback>
                <p:oleObj name="Equation" r:id="rId4" imgW="13970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7326" y="4447541"/>
                        <a:ext cx="342836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3684906" y="3428683"/>
          <a:ext cx="396430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2095500" imgH="393700" progId="Equation.DSMT4">
                  <p:embed/>
                </p:oleObj>
              </mc:Choice>
              <mc:Fallback>
                <p:oleObj name="Equation" r:id="rId6" imgW="20955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84906" y="3428683"/>
                        <a:ext cx="396430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68"/>
          <p:cNvGraphicFramePr/>
          <p:nvPr/>
        </p:nvGraphicFramePr>
        <p:xfrm>
          <a:off x="2989263" y="4904424"/>
          <a:ext cx="51117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8" imgW="2082800" imgH="393700" progId="Equation.DSMT4">
                  <p:embed/>
                </p:oleObj>
              </mc:Choice>
              <mc:Fallback>
                <p:oleObj name="Equation" r:id="rId8" imgW="20828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89263" y="4904424"/>
                        <a:ext cx="5111750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68"/>
          <p:cNvGraphicFramePr/>
          <p:nvPr/>
        </p:nvGraphicFramePr>
        <p:xfrm>
          <a:off x="1457326" y="6096001"/>
          <a:ext cx="467550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10" imgW="1905000" imgH="203200" progId="Equation.DSMT4">
                  <p:embed/>
                </p:oleObj>
              </mc:Choice>
              <mc:Fallback>
                <p:oleObj name="Equation" r:id="rId10" imgW="19050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57326" y="6096001"/>
                        <a:ext cx="467550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146"/>
          <p:cNvSpPr txBox="1"/>
          <p:nvPr/>
        </p:nvSpPr>
        <p:spPr>
          <a:xfrm>
            <a:off x="939482" y="1263740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定义</a:t>
            </a: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1733868" y="1930083"/>
          <a:ext cx="780669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4127500" imgH="228600" progId="Equation.DSMT4">
                  <p:embed/>
                </p:oleObj>
              </mc:Choice>
              <mc:Fallback>
                <p:oleObj name="Equation" r:id="rId2" imgW="4127500" imgH="228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33868" y="1930083"/>
                        <a:ext cx="7806690" cy="451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68"/>
          <p:cNvGraphicFramePr/>
          <p:nvPr/>
        </p:nvGraphicFramePr>
        <p:xfrm>
          <a:off x="1821815" y="2673350"/>
          <a:ext cx="7719060" cy="85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3860800" imgH="431800" progId="Equation.DSMT4">
                  <p:embed/>
                </p:oleObj>
              </mc:Choice>
              <mc:Fallback>
                <p:oleObj name="Equation" r:id="rId4" imgW="3860800" imgH="431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1815" y="2673350"/>
                        <a:ext cx="7719060" cy="854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446530" y="1266825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1424305" y="2120900"/>
          <a:ext cx="934275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3644900" imgH="457200" progId="Equation.DSMT4">
                  <p:embed/>
                </p:oleObj>
              </mc:Choice>
              <mc:Fallback>
                <p:oleObj name="Equation" r:id="rId2" imgW="3644900" imgH="45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24305" y="2120900"/>
                        <a:ext cx="9342755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2"/>
          <p:cNvSpPr txBox="1"/>
          <p:nvPr/>
        </p:nvSpPr>
        <p:spPr>
          <a:xfrm>
            <a:off x="911225" y="294640"/>
            <a:ext cx="518477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区间内的导数(导函数)</a:t>
            </a:r>
            <a:endParaRPr lang="zh-CN" altLang="en-US" sz="32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1" name="Line 9"/>
          <p:cNvSpPr/>
          <p:nvPr/>
        </p:nvSpPr>
        <p:spPr>
          <a:xfrm>
            <a:off x="910590" y="841375"/>
            <a:ext cx="4526280" cy="18415"/>
          </a:xfrm>
          <a:prstGeom prst="line">
            <a:avLst/>
          </a:prstGeom>
          <a:ln w="76200" cap="flat" cmpd="tri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13" name="对象 68"/>
          <p:cNvGraphicFramePr/>
          <p:nvPr/>
        </p:nvGraphicFramePr>
        <p:xfrm>
          <a:off x="3578226" y="3090863"/>
          <a:ext cx="355536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1879600" imgH="393700" progId="Equation.DSMT4">
                  <p:embed/>
                </p:oleObj>
              </mc:Choice>
              <mc:Fallback>
                <p:oleObj name="Equation" r:id="rId4" imgW="18796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8226" y="3090863"/>
                        <a:ext cx="355536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68"/>
          <p:cNvGraphicFramePr/>
          <p:nvPr/>
        </p:nvGraphicFramePr>
        <p:xfrm>
          <a:off x="1356360" y="3869055"/>
          <a:ext cx="96043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6" imgW="4291965" imgH="393700" progId="Equation.DSMT4">
                  <p:embed/>
                </p:oleObj>
              </mc:Choice>
              <mc:Fallback>
                <p:oleObj name="Equation" r:id="rId6" imgW="4291965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56360" y="3869055"/>
                        <a:ext cx="960437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146"/>
          <p:cNvSpPr txBox="1"/>
          <p:nvPr/>
        </p:nvSpPr>
        <p:spPr>
          <a:xfrm>
            <a:off x="1223962" y="1200875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定义</a:t>
            </a: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1661796" y="2014221"/>
          <a:ext cx="67659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2755900" imgH="457200" progId="Equation.DSMT4">
                  <p:embed/>
                </p:oleObj>
              </mc:Choice>
              <mc:Fallback>
                <p:oleObj name="Equation" r:id="rId2" imgW="2755900" imgH="45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61796" y="2014221"/>
                        <a:ext cx="6765925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3670618" y="3317876"/>
          <a:ext cx="228219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1206500" imgH="279400" progId="Equation.DSMT4">
                  <p:embed/>
                </p:oleObj>
              </mc:Choice>
              <mc:Fallback>
                <p:oleObj name="Equation" r:id="rId4" imgW="1206500" imgH="279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70618" y="3317876"/>
                        <a:ext cx="2282190" cy="552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68"/>
          <p:cNvGraphicFramePr/>
          <p:nvPr/>
        </p:nvGraphicFramePr>
        <p:xfrm>
          <a:off x="2342198" y="1151256"/>
          <a:ext cx="461264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1879600" imgH="228600" progId="Equation.DSMT4">
                  <p:embed/>
                </p:oleObj>
              </mc:Choice>
              <mc:Fallback>
                <p:oleObj name="Equation" r:id="rId6" imgW="1879600" imgH="228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2198" y="1151256"/>
                        <a:ext cx="461264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047115" y="1017270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1" name="对象 68"/>
          <p:cNvGraphicFramePr/>
          <p:nvPr/>
        </p:nvGraphicFramePr>
        <p:xfrm>
          <a:off x="1629410" y="1971040"/>
          <a:ext cx="931672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3467100" imgH="457200" progId="Equation.DSMT4">
                  <p:embed/>
                </p:oleObj>
              </mc:Choice>
              <mc:Fallback>
                <p:oleObj name="Equation" r:id="rId2" imgW="3467100" imgH="45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29410" y="1971040"/>
                        <a:ext cx="9316720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066165" y="1186815"/>
            <a:ext cx="284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定理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55700" y="4355465"/>
            <a:ext cx="9077325" cy="953770"/>
            <a:chOff x="1820" y="6859"/>
            <a:chExt cx="14295" cy="1502"/>
          </a:xfrm>
        </p:grpSpPr>
        <p:graphicFrame>
          <p:nvGraphicFramePr>
            <p:cNvPr id="3" name="对象 68"/>
            <p:cNvGraphicFramePr/>
            <p:nvPr/>
          </p:nvGraphicFramePr>
          <p:xfrm>
            <a:off x="3145" y="6859"/>
            <a:ext cx="12971" cy="15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" name="Equation" r:id="rId4" imgW="3581400" imgH="482600" progId="Equation.DSMT4">
                    <p:embed/>
                  </p:oleObj>
                </mc:Choice>
                <mc:Fallback>
                  <p:oleObj name="Equation" r:id="rId4" imgW="3581400" imgH="482600" progId="Equation.DSMT4">
                    <p:embed/>
                    <p:pic>
                      <p:nvPicPr>
                        <p:cNvPr id="0" name="对象 68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145" y="6859"/>
                          <a:ext cx="12971" cy="15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1820" y="7184"/>
              <a:ext cx="44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例</a:t>
              </a: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6" name="对象 68"/>
          <p:cNvGraphicFramePr/>
          <p:nvPr/>
        </p:nvGraphicFramePr>
        <p:xfrm>
          <a:off x="3718243" y="3312478"/>
          <a:ext cx="433451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6" imgW="1765300" imgH="292100" progId="Equation.DSMT4">
                  <p:embed/>
                </p:oleObj>
              </mc:Choice>
              <mc:Fallback>
                <p:oleObj name="Equation" r:id="rId6" imgW="1765300" imgH="2921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18243" y="3312478"/>
                        <a:ext cx="4334510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2581911" y="1646555"/>
          <a:ext cx="4948555" cy="829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2616200" imgH="419100" progId="Equation.DSMT4">
                  <p:embed/>
                </p:oleObj>
              </mc:Choice>
              <mc:Fallback>
                <p:oleObj name="Equation" r:id="rId2" imgW="2616200" imgH="4191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1911" y="1646555"/>
                        <a:ext cx="4948555" cy="829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68"/>
          <p:cNvGraphicFramePr/>
          <p:nvPr/>
        </p:nvGraphicFramePr>
        <p:xfrm>
          <a:off x="1912938" y="5220019"/>
          <a:ext cx="67945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2768600" imgH="215900" progId="Equation.DSMT4">
                  <p:embed/>
                </p:oleObj>
              </mc:Choice>
              <mc:Fallback>
                <p:oleObj name="Equation" r:id="rId4" imgW="2768600" imgH="2159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2938" y="5220019"/>
                        <a:ext cx="679450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3195638" y="2651126"/>
          <a:ext cx="4420870" cy="77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2336800" imgH="393700" progId="Equation.DSMT4">
                  <p:embed/>
                </p:oleObj>
              </mc:Choice>
              <mc:Fallback>
                <p:oleObj name="Equation" r:id="rId6" imgW="23368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95638" y="2651126"/>
                        <a:ext cx="4420870" cy="778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329055" y="1985645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对象 68"/>
          <p:cNvGraphicFramePr/>
          <p:nvPr/>
        </p:nvGraphicFramePr>
        <p:xfrm>
          <a:off x="8209281" y="3767773"/>
          <a:ext cx="277431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8" imgW="1130300" imgH="393700" progId="Equation.DSMT4">
                  <p:embed/>
                </p:oleObj>
              </mc:Choice>
              <mc:Fallback>
                <p:oleObj name="Equation" r:id="rId8" imgW="11303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09281" y="3767773"/>
                        <a:ext cx="277431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2411413" y="3767773"/>
          <a:ext cx="57975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0" imgW="2362200" imgH="393700" progId="Equation.DSMT4">
                  <p:embed/>
                </p:oleObj>
              </mc:Choice>
              <mc:Fallback>
                <p:oleObj name="Equation" r:id="rId10" imgW="23622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1413" y="3767773"/>
                        <a:ext cx="5797550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1729106" y="1127443"/>
          <a:ext cx="9058275" cy="1256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4787900" imgH="634365" progId="Equation.DSMT4">
                  <p:embed/>
                </p:oleObj>
              </mc:Choice>
              <mc:Fallback>
                <p:oleObj name="Equation" r:id="rId2" imgW="4787900" imgH="634365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29106" y="1127443"/>
                        <a:ext cx="9058275" cy="1256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2116773" y="2989581"/>
          <a:ext cx="6871970" cy="77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3632200" imgH="393700" progId="Equation.DSMT4">
                  <p:embed/>
                </p:oleObj>
              </mc:Choice>
              <mc:Fallback>
                <p:oleObj name="Equation" r:id="rId4" imgW="36322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6773" y="2989581"/>
                        <a:ext cx="6871970" cy="778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02335" y="1257300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68"/>
          <p:cNvGraphicFramePr/>
          <p:nvPr/>
        </p:nvGraphicFramePr>
        <p:xfrm>
          <a:off x="1865313" y="4237038"/>
          <a:ext cx="249428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1016000" imgH="393700" progId="Equation.DSMT4">
                  <p:embed/>
                </p:oleObj>
              </mc:Choice>
              <mc:Fallback>
                <p:oleObj name="Equation" r:id="rId6" imgW="10160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65313" y="4237038"/>
                        <a:ext cx="2494280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377315" y="3049905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1678623" y="1216343"/>
          <a:ext cx="5166360" cy="780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2730500" imgH="393700" progId="Equation.DSMT4">
                  <p:embed/>
                </p:oleObj>
              </mc:Choice>
              <mc:Fallback>
                <p:oleObj name="Equation" r:id="rId2" imgW="27305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78623" y="1216343"/>
                        <a:ext cx="5166360" cy="780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2000886" y="2557146"/>
          <a:ext cx="4758055" cy="77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2514600" imgH="393700" progId="Equation.DSMT4">
                  <p:embed/>
                </p:oleObj>
              </mc:Choice>
              <mc:Fallback>
                <p:oleObj name="Equation" r:id="rId4" imgW="25146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0886" y="2557146"/>
                        <a:ext cx="4758055" cy="778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52170" y="1346200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68"/>
          <p:cNvGraphicFramePr/>
          <p:nvPr/>
        </p:nvGraphicFramePr>
        <p:xfrm>
          <a:off x="1824990" y="3767773"/>
          <a:ext cx="355536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1447800" imgH="393700" progId="Equation.DSMT4">
                  <p:embed/>
                </p:oleObj>
              </mc:Choice>
              <mc:Fallback>
                <p:oleObj name="Equation" r:id="rId6" imgW="14478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24990" y="3767773"/>
                        <a:ext cx="355536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100455" y="2676525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1824991" y="4775518"/>
          <a:ext cx="133921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545465" imgH="393700" progId="Equation.DSMT4">
                  <p:embed/>
                </p:oleObj>
              </mc:Choice>
              <mc:Fallback>
                <p:oleObj name="Equation" r:id="rId8" imgW="545465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24991" y="4775518"/>
                        <a:ext cx="133921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Line 9"/>
          <p:cNvSpPr/>
          <p:nvPr/>
        </p:nvSpPr>
        <p:spPr>
          <a:xfrm>
            <a:off x="1223645" y="842645"/>
            <a:ext cx="7254875" cy="17145"/>
          </a:xfrm>
          <a:prstGeom prst="line">
            <a:avLst/>
          </a:prstGeom>
          <a:ln w="76200" cap="flat" cmpd="tri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15" name="对象 68"/>
          <p:cNvGraphicFramePr/>
          <p:nvPr/>
        </p:nvGraphicFramePr>
        <p:xfrm>
          <a:off x="2086610" y="1997710"/>
          <a:ext cx="9161780" cy="77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4114800" imgH="393700" progId="Equation.DSMT4">
                  <p:embed/>
                </p:oleObj>
              </mc:Choice>
              <mc:Fallback>
                <p:oleObj name="Equation" r:id="rId2" imgW="41148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86610" y="1997710"/>
                        <a:ext cx="9161780" cy="778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911225" y="1346200"/>
            <a:ext cx="8741422" cy="521970"/>
            <a:chOff x="1435" y="2120"/>
            <a:chExt cx="13523" cy="822"/>
          </a:xfrm>
        </p:grpSpPr>
        <p:graphicFrame>
          <p:nvGraphicFramePr>
            <p:cNvPr id="2" name="对象 68"/>
            <p:cNvGraphicFramePr/>
            <p:nvPr/>
          </p:nvGraphicFramePr>
          <p:xfrm>
            <a:off x="3151" y="2228"/>
            <a:ext cx="11807" cy="7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Equation" r:id="rId4" imgW="3962400" imgH="228600" progId="Equation.DSMT4">
                    <p:embed/>
                  </p:oleObj>
                </mc:Choice>
                <mc:Fallback>
                  <p:oleObj name="Equation" r:id="rId4" imgW="3962400" imgH="228600" progId="Equation.DSMT4">
                    <p:embed/>
                    <p:pic>
                      <p:nvPicPr>
                        <p:cNvPr id="0" name="对象 68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151" y="2228"/>
                          <a:ext cx="11807" cy="7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1435" y="2120"/>
              <a:ext cx="448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定理</a:t>
              </a: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9" name="对象 68"/>
          <p:cNvGraphicFramePr/>
          <p:nvPr/>
        </p:nvGraphicFramePr>
        <p:xfrm>
          <a:off x="2086610" y="2671128"/>
          <a:ext cx="820229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3340100" imgH="393700" progId="Equation.DSMT4">
                  <p:embed/>
                </p:oleObj>
              </mc:Choice>
              <mc:Fallback>
                <p:oleObj name="Equation" r:id="rId6" imgW="33401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86610" y="2671128"/>
                        <a:ext cx="820229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979805" y="2149475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证明：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1223646" y="3703956"/>
          <a:ext cx="50514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2057400" imgH="228600" progId="Equation.DSMT4">
                  <p:embed/>
                </p:oleObj>
              </mc:Choice>
              <mc:Fallback>
                <p:oleObj name="Equation" r:id="rId8" imgW="2057400" imgH="228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23646" y="3703956"/>
                        <a:ext cx="505142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223645" y="4218305"/>
          <a:ext cx="1017270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Equation" r:id="rId10" imgW="3860800" imgH="685800" progId="Equation.DSMT4">
                  <p:embed/>
                </p:oleObj>
              </mc:Choice>
              <mc:Fallback>
                <p:oleObj name="Equation" r:id="rId10" imgW="3860800" imgH="685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23645" y="4218305"/>
                        <a:ext cx="10172700" cy="1543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68"/>
          <p:cNvGraphicFramePr/>
          <p:nvPr/>
        </p:nvGraphicFramePr>
        <p:xfrm>
          <a:off x="1886903" y="5974081"/>
          <a:ext cx="573786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Equation" r:id="rId12" imgW="2336800" imgH="203200" progId="Equation.DSMT4">
                  <p:embed/>
                </p:oleObj>
              </mc:Choice>
              <mc:Fallback>
                <p:oleObj name="Equation" r:id="rId12" imgW="23368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86903" y="5974081"/>
                        <a:ext cx="573786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1098550" y="259080"/>
            <a:ext cx="76542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</a:rPr>
              <a:t>二、导数的概念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sym typeface="+mn-ea"/>
              </a:rPr>
              <a:t>函数的可导与连续的关系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2" name="对象 68"/>
          <p:cNvGraphicFramePr/>
          <p:nvPr/>
        </p:nvGraphicFramePr>
        <p:xfrm>
          <a:off x="1860550" y="1056640"/>
          <a:ext cx="7607300" cy="1410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2" imgW="3860800" imgH="711200" progId="Equation.DSMT4">
                  <p:embed/>
                </p:oleObj>
              </mc:Choice>
              <mc:Fallback>
                <p:oleObj name="Equation" r:id="rId2" imgW="3860800" imgH="711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60550" y="1056640"/>
                        <a:ext cx="7607300" cy="14103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68"/>
          <p:cNvGraphicFramePr/>
          <p:nvPr/>
        </p:nvGraphicFramePr>
        <p:xfrm>
          <a:off x="1765935" y="2903855"/>
          <a:ext cx="552831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4" imgW="2844800" imgH="215900" progId="Equation.DSMT4">
                  <p:embed/>
                </p:oleObj>
              </mc:Choice>
              <mc:Fallback>
                <p:oleObj name="Equation" r:id="rId4" imgW="2844800" imgH="2159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5935" y="2903855"/>
                        <a:ext cx="5528310" cy="427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11225" y="1346200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9" name="对象 68"/>
          <p:cNvGraphicFramePr/>
          <p:nvPr/>
        </p:nvGraphicFramePr>
        <p:xfrm>
          <a:off x="3959225" y="3582036"/>
          <a:ext cx="421068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1714500" imgH="279400" progId="Equation.DSMT4">
                  <p:embed/>
                </p:oleObj>
              </mc:Choice>
              <mc:Fallback>
                <p:oleObj name="Equation" r:id="rId6" imgW="1714500" imgH="2794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9225" y="3582036"/>
                        <a:ext cx="4210685" cy="628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911225" y="2825750"/>
            <a:ext cx="284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3958908" y="5432108"/>
          <a:ext cx="473964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1930400" imgH="215900" progId="Equation.DSMT4">
                  <p:embed/>
                </p:oleObj>
              </mc:Choice>
              <mc:Fallback>
                <p:oleObj name="Equation" r:id="rId8" imgW="1930400" imgH="2159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58908" y="5432108"/>
                        <a:ext cx="473964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68"/>
          <p:cNvGraphicFramePr/>
          <p:nvPr/>
        </p:nvGraphicFramePr>
        <p:xfrm>
          <a:off x="1765936" y="5374641"/>
          <a:ext cx="215201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Equation" r:id="rId10" imgW="876300" imgH="203200" progId="Equation.DSMT4">
                  <p:embed/>
                </p:oleObj>
              </mc:Choice>
              <mc:Fallback>
                <p:oleObj name="Equation" r:id="rId10" imgW="8763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5936" y="5374641"/>
                        <a:ext cx="215201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68"/>
          <p:cNvGraphicFramePr/>
          <p:nvPr/>
        </p:nvGraphicFramePr>
        <p:xfrm>
          <a:off x="1707198" y="4210368"/>
          <a:ext cx="826389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Equation" r:id="rId12" imgW="3365500" imgH="292100" progId="Equation.DSMT4">
                  <p:embed/>
                </p:oleObj>
              </mc:Choice>
              <mc:Fallback>
                <p:oleObj name="Equation" r:id="rId12" imgW="3365500" imgH="2921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07198" y="4210368"/>
                        <a:ext cx="8263890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439285" y="1544522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02765" y="673838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6" name="Shape;222;p28"/>
          <p:cNvGrpSpPr/>
          <p:nvPr/>
        </p:nvGrpSpPr>
        <p:grpSpPr>
          <a:xfrm rot="16200000">
            <a:off x="13602973" y="689893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37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39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Shape;222;p28"/>
          <p:cNvGrpSpPr/>
          <p:nvPr/>
        </p:nvGrpSpPr>
        <p:grpSpPr>
          <a:xfrm rot="5400000">
            <a:off x="3743078" y="936803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1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42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43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îṥḷiḋe"/>
          <p:cNvSpPr/>
          <p:nvPr>
            <p:custDataLst>
              <p:tags r:id="rId7"/>
            </p:custDataLst>
          </p:nvPr>
        </p:nvSpPr>
        <p:spPr>
          <a:xfrm>
            <a:off x="3105734" y="2355382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íSľïḑe"/>
          <p:cNvSpPr txBox="1"/>
          <p:nvPr>
            <p:custDataLst>
              <p:tags r:id="rId8"/>
            </p:custDataLst>
          </p:nvPr>
        </p:nvSpPr>
        <p:spPr>
          <a:xfrm>
            <a:off x="4495800" y="2560320"/>
            <a:ext cx="4468495" cy="6451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第一节</a:t>
            </a:r>
            <a:r>
              <a:rPr lang="en-US" altLang="zh-CN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3600" kern="0" noProof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导数的定义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6" name="îṡlîḓè"/>
          <p:cNvSpPr/>
          <p:nvPr>
            <p:custDataLst>
              <p:tags r:id="rId9"/>
            </p:custDataLst>
          </p:nvPr>
        </p:nvSpPr>
        <p:spPr>
          <a:xfrm>
            <a:off x="3105734" y="3687679"/>
            <a:ext cx="1094172" cy="10941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iS1iḓè"/>
          <p:cNvSpPr txBox="1"/>
          <p:nvPr>
            <p:custDataLst>
              <p:tags r:id="rId10"/>
            </p:custDataLst>
          </p:nvPr>
        </p:nvSpPr>
        <p:spPr>
          <a:xfrm>
            <a:off x="4439285" y="3892550"/>
            <a:ext cx="4139565" cy="6451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第二节</a:t>
            </a:r>
            <a:r>
              <a:rPr lang="en-US" altLang="zh-CN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导数的运算</a:t>
            </a:r>
            <a:endParaRPr lang="zh-CN" altLang="en-US" sz="36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8" name="iś1îḋe"/>
          <p:cNvSpPr/>
          <p:nvPr>
            <p:custDataLst>
              <p:tags r:id="rId11"/>
            </p:custDataLst>
          </p:nvPr>
        </p:nvSpPr>
        <p:spPr>
          <a:xfrm>
            <a:off x="3105734" y="5019909"/>
            <a:ext cx="1094172" cy="1094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îṧḻiḍê"/>
          <p:cNvSpPr txBox="1"/>
          <p:nvPr>
            <p:custDataLst>
              <p:tags r:id="rId12"/>
            </p:custDataLst>
          </p:nvPr>
        </p:nvSpPr>
        <p:spPr>
          <a:xfrm>
            <a:off x="4439285" y="5224696"/>
            <a:ext cx="6011545" cy="6451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第三节</a:t>
            </a:r>
            <a:r>
              <a:rPr lang="en-US" altLang="zh-CN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3600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lt"/>
              </a:rPr>
              <a:t>函数的微分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aphicFrame>
        <p:nvGraphicFramePr>
          <p:cNvPr id="7" name="对象 68"/>
          <p:cNvGraphicFramePr/>
          <p:nvPr/>
        </p:nvGraphicFramePr>
        <p:xfrm>
          <a:off x="1033781" y="2740978"/>
          <a:ext cx="866838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2" imgW="3530600" imgH="393700" progId="Equation.DSMT4">
                  <p:embed/>
                </p:oleObj>
              </mc:Choice>
              <mc:Fallback>
                <p:oleObj name="Equation" r:id="rId2" imgW="35306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3781" y="2740978"/>
                        <a:ext cx="866838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68"/>
          <p:cNvGraphicFramePr/>
          <p:nvPr/>
        </p:nvGraphicFramePr>
        <p:xfrm>
          <a:off x="1285558" y="3946208"/>
          <a:ext cx="551942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Equation" r:id="rId4" imgW="2247900" imgH="215900" progId="Equation.DSMT4">
                  <p:embed/>
                </p:oleObj>
              </mc:Choice>
              <mc:Fallback>
                <p:oleObj name="Equation" r:id="rId4" imgW="2247900" imgH="2159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5558" y="3946208"/>
                        <a:ext cx="551942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68"/>
          <p:cNvGraphicFramePr/>
          <p:nvPr/>
        </p:nvGraphicFramePr>
        <p:xfrm>
          <a:off x="1026161" y="1643698"/>
          <a:ext cx="947991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6" imgW="3860800" imgH="419100" progId="Equation.DSMT4">
                  <p:embed/>
                </p:oleObj>
              </mc:Choice>
              <mc:Fallback>
                <p:oleObj name="Equation" r:id="rId6" imgW="3860800" imgH="4191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6161" y="1643698"/>
                        <a:ext cx="9479915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4" name="标题 155649"/>
          <p:cNvSpPr txBox="1">
            <a:spLocks noChangeArrowheads="1"/>
          </p:cNvSpPr>
          <p:nvPr/>
        </p:nvSpPr>
        <p:spPr bwMode="auto">
          <a:xfrm>
            <a:off x="1231992" y="312738"/>
            <a:ext cx="2376488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课堂小结</a:t>
            </a:r>
            <a:endParaRPr lang="zh-CN" altLang="en-US" sz="36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1771742" y="1220788"/>
            <a:ext cx="6365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ea typeface="楷体_GB2312" panose="02010609030101010101" pitchFamily="49" charset="-122"/>
              </a:rPr>
              <a:t>1. </a:t>
            </a:r>
            <a:r>
              <a:rPr lang="zh-CN" altLang="en-US" sz="3200" b="1" dirty="0">
                <a:ea typeface="楷体_GB2312" panose="02010609030101010101" pitchFamily="49" charset="-122"/>
              </a:rPr>
              <a:t>导数的实质</a:t>
            </a:r>
            <a:r>
              <a:rPr lang="en-US" altLang="zh-CN" sz="3200" b="1" dirty="0">
                <a:ea typeface="楷体_GB2312" panose="02010609030101010101" pitchFamily="49" charset="-122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</a:rPr>
              <a:t>增量比的极限</a:t>
            </a:r>
            <a:r>
              <a:rPr lang="en-US" altLang="zh-CN" sz="3200" dirty="0"/>
              <a:t>.</a:t>
            </a:r>
            <a:endParaRPr lang="en-US" altLang="zh-CN" sz="3200" b="1" dirty="0">
              <a:ea typeface="楷体_GB2312" panose="0201060903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1686017" y="5546725"/>
            <a:ext cx="691197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</a:rPr>
              <a:t>4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可导与连续的关系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可导必连续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但连续不一定可导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 bwMode="auto">
          <a:xfrm>
            <a:off x="4422867" y="1901826"/>
            <a:ext cx="144463" cy="1584325"/>
          </a:xfrm>
          <a:prstGeom prst="leftBrace">
            <a:avLst>
              <a:gd name="adj1" fmla="val 90985"/>
              <a:gd name="adj2" fmla="val 45833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endParaRPr lang="zh-CN" altLang="en-US"/>
          </a:p>
        </p:txBody>
      </p:sp>
      <p:graphicFrame>
        <p:nvGraphicFramePr>
          <p:cNvPr id="48" name="对象 47"/>
          <p:cNvGraphicFramePr/>
          <p:nvPr/>
        </p:nvGraphicFramePr>
        <p:xfrm>
          <a:off x="1983674" y="4541837"/>
          <a:ext cx="20193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528955" imgH="172720" progId="Equation.DSMT4">
                  <p:embed/>
                </p:oleObj>
              </mc:Choice>
              <mc:Fallback>
                <p:oleObj name="" r:id="rId2" imgW="528955" imgH="172720" progId="Equation.DSMT4">
                  <p:embed/>
                  <p:pic>
                    <p:nvPicPr>
                      <p:cNvPr id="0" name="对象 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3674" y="4541837"/>
                        <a:ext cx="20193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1686017" y="2403476"/>
            <a:ext cx="2736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ea typeface="仿宋_GB2312" pitchFamily="49" charset="-122"/>
              </a:rPr>
              <a:t>2. </a:t>
            </a:r>
            <a:r>
              <a:rPr lang="zh-CN" altLang="en-US" sz="3200" b="1">
                <a:ea typeface="仿宋_GB2312" pitchFamily="49" charset="-122"/>
              </a:rPr>
              <a:t>求导的步骤</a:t>
            </a:r>
            <a:endParaRPr lang="zh-CN" altLang="en-US" sz="3200" b="1">
              <a:ea typeface="仿宋_GB2312" pitchFamily="49" charset="-122"/>
            </a:endParaRPr>
          </a:p>
        </p:txBody>
      </p:sp>
      <p:graphicFrame>
        <p:nvGraphicFramePr>
          <p:cNvPr id="50" name="对象 49"/>
          <p:cNvGraphicFramePr/>
          <p:nvPr/>
        </p:nvGraphicFramePr>
        <p:xfrm>
          <a:off x="5309484" y="4494214"/>
          <a:ext cx="34163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4" imgW="973455" imgH="172720" progId="Equation.DSMT4">
                  <p:embed/>
                </p:oleObj>
              </mc:Choice>
              <mc:Fallback>
                <p:oleObj name="" r:id="rId4" imgW="973455" imgH="172720" progId="Equation.DSMT4">
                  <p:embed/>
                  <p:pic>
                    <p:nvPicPr>
                      <p:cNvPr id="0" name="对象 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9484" y="4494214"/>
                        <a:ext cx="34163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直接连接符 50"/>
          <p:cNvSpPr>
            <a:spLocks noChangeShapeType="1"/>
          </p:cNvSpPr>
          <p:nvPr/>
        </p:nvSpPr>
        <p:spPr bwMode="auto">
          <a:xfrm>
            <a:off x="4170454" y="4869656"/>
            <a:ext cx="971550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4703855" y="1901826"/>
            <a:ext cx="2590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仿宋_GB2312" pitchFamily="49" charset="-122"/>
              </a:rPr>
              <a:t>求增量</a:t>
            </a:r>
            <a:endParaRPr lang="zh-CN" altLang="en-US" sz="2800">
              <a:ea typeface="仿宋_GB2312" pitchFamily="49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4703855" y="2403476"/>
            <a:ext cx="2590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仿宋_GB2312" pitchFamily="49" charset="-122"/>
              </a:rPr>
              <a:t>求比值</a:t>
            </a:r>
            <a:endParaRPr lang="zh-CN" altLang="en-US" sz="2800">
              <a:ea typeface="仿宋_GB2312" pitchFamily="49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4703855" y="2906713"/>
            <a:ext cx="259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仿宋_GB2312" pitchFamily="49" charset="-122"/>
              </a:rPr>
              <a:t>取极限</a:t>
            </a:r>
            <a:endParaRPr lang="zh-CN" altLang="en-US" sz="2800">
              <a:ea typeface="仿宋_GB2312" pitchFamily="49" charset="-122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1686017" y="3724275"/>
            <a:ext cx="6911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</a:rPr>
              <a:t>3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单侧导数：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46" grpId="0" build="p"/>
      <p:bldP spid="49" grpId="0"/>
      <p:bldP spid="52" grpId="0"/>
      <p:bldP spid="53" grpId="0"/>
      <p:bldP spid="54" grpId="0"/>
      <p:bldP spid="5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82449" y="1155492"/>
            <a:ext cx="3581400" cy="609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ea typeface="楷体_GB2312" panose="02010609030101010101" pitchFamily="49" charset="-122"/>
              </a:rPr>
              <a:t>牛顿</a:t>
            </a:r>
            <a:r>
              <a:rPr lang="en-US" altLang="zh-CN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(1643—1727)</a:t>
            </a:r>
            <a:endParaRPr lang="en-US" altLang="zh-CN" sz="2800" b="1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  <p:grpSp>
        <p:nvGrpSpPr>
          <p:cNvPr id="5" name="Group 9"/>
          <p:cNvGrpSpPr/>
          <p:nvPr/>
        </p:nvGrpSpPr>
        <p:grpSpPr bwMode="auto">
          <a:xfrm>
            <a:off x="9564349" y="1494423"/>
            <a:ext cx="1828800" cy="2130425"/>
            <a:chOff x="4316" y="576"/>
            <a:chExt cx="1152" cy="1342"/>
          </a:xfrm>
        </p:grpSpPr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672"/>
              <a:ext cx="97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Freeform 3"/>
            <p:cNvSpPr/>
            <p:nvPr/>
          </p:nvSpPr>
          <p:spPr bwMode="auto">
            <a:xfrm>
              <a:off x="4316" y="576"/>
              <a:ext cx="1152" cy="96"/>
            </a:xfrm>
            <a:custGeom>
              <a:avLst/>
              <a:gdLst>
                <a:gd name="T0" fmla="*/ 0 w 2304"/>
                <a:gd name="T1" fmla="*/ 0 h 192"/>
                <a:gd name="T2" fmla="*/ 192 w 2304"/>
                <a:gd name="T3" fmla="*/ 192 h 192"/>
                <a:gd name="T4" fmla="*/ 2112 w 2304"/>
                <a:gd name="T5" fmla="*/ 192 h 192"/>
                <a:gd name="T6" fmla="*/ 2304 w 2304"/>
                <a:gd name="T7" fmla="*/ 0 h 192"/>
                <a:gd name="T8" fmla="*/ 0 w 2304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192">
                  <a:moveTo>
                    <a:pt x="0" y="0"/>
                  </a:moveTo>
                  <a:lnTo>
                    <a:pt x="192" y="192"/>
                  </a:lnTo>
                  <a:lnTo>
                    <a:pt x="2112" y="192"/>
                  </a:lnTo>
                  <a:lnTo>
                    <a:pt x="230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"/>
            <p:cNvSpPr/>
            <p:nvPr/>
          </p:nvSpPr>
          <p:spPr bwMode="auto">
            <a:xfrm>
              <a:off x="4316" y="576"/>
              <a:ext cx="96" cy="1342"/>
            </a:xfrm>
            <a:custGeom>
              <a:avLst/>
              <a:gdLst>
                <a:gd name="T0" fmla="*/ 0 w 192"/>
                <a:gd name="T1" fmla="*/ 0 h 3552"/>
                <a:gd name="T2" fmla="*/ 192 w 192"/>
                <a:gd name="T3" fmla="*/ 192 h 3552"/>
                <a:gd name="T4" fmla="*/ 192 w 192"/>
                <a:gd name="T5" fmla="*/ 3360 h 3552"/>
                <a:gd name="T6" fmla="*/ 0 w 192"/>
                <a:gd name="T7" fmla="*/ 3552 h 3552"/>
                <a:gd name="T8" fmla="*/ 0 w 192"/>
                <a:gd name="T9" fmla="*/ 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552">
                  <a:moveTo>
                    <a:pt x="0" y="0"/>
                  </a:moveTo>
                  <a:lnTo>
                    <a:pt x="192" y="192"/>
                  </a:lnTo>
                  <a:lnTo>
                    <a:pt x="192" y="3360"/>
                  </a:lnTo>
                  <a:lnTo>
                    <a:pt x="0" y="355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5"/>
            <p:cNvSpPr/>
            <p:nvPr/>
          </p:nvSpPr>
          <p:spPr bwMode="auto">
            <a:xfrm flipH="1" flipV="1">
              <a:off x="5372" y="576"/>
              <a:ext cx="96" cy="1342"/>
            </a:xfrm>
            <a:custGeom>
              <a:avLst/>
              <a:gdLst>
                <a:gd name="T0" fmla="*/ 0 w 192"/>
                <a:gd name="T1" fmla="*/ 0 h 3552"/>
                <a:gd name="T2" fmla="*/ 192 w 192"/>
                <a:gd name="T3" fmla="*/ 192 h 3552"/>
                <a:gd name="T4" fmla="*/ 192 w 192"/>
                <a:gd name="T5" fmla="*/ 3360 h 3552"/>
                <a:gd name="T6" fmla="*/ 0 w 192"/>
                <a:gd name="T7" fmla="*/ 3552 h 3552"/>
                <a:gd name="T8" fmla="*/ 0 w 192"/>
                <a:gd name="T9" fmla="*/ 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552">
                  <a:moveTo>
                    <a:pt x="0" y="0"/>
                  </a:moveTo>
                  <a:lnTo>
                    <a:pt x="192" y="192"/>
                  </a:lnTo>
                  <a:lnTo>
                    <a:pt x="192" y="3360"/>
                  </a:lnTo>
                  <a:lnTo>
                    <a:pt x="0" y="355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 flipV="1">
              <a:off x="4316" y="1822"/>
              <a:ext cx="1152" cy="96"/>
            </a:xfrm>
            <a:custGeom>
              <a:avLst/>
              <a:gdLst>
                <a:gd name="T0" fmla="*/ 0 w 2304"/>
                <a:gd name="T1" fmla="*/ 0 h 192"/>
                <a:gd name="T2" fmla="*/ 192 w 2304"/>
                <a:gd name="T3" fmla="*/ 192 h 192"/>
                <a:gd name="T4" fmla="*/ 2112 w 2304"/>
                <a:gd name="T5" fmla="*/ 192 h 192"/>
                <a:gd name="T6" fmla="*/ 2304 w 2304"/>
                <a:gd name="T7" fmla="*/ 0 h 192"/>
                <a:gd name="T8" fmla="*/ 0 w 2304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192">
                  <a:moveTo>
                    <a:pt x="0" y="0"/>
                  </a:moveTo>
                  <a:lnTo>
                    <a:pt x="192" y="192"/>
                  </a:lnTo>
                  <a:lnTo>
                    <a:pt x="2112" y="192"/>
                  </a:lnTo>
                  <a:lnTo>
                    <a:pt x="230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2058649" y="1765092"/>
            <a:ext cx="2971800" cy="0"/>
          </a:xfrm>
          <a:prstGeom prst="line">
            <a:avLst/>
          </a:prstGeom>
          <a:noFill/>
          <a:ln w="76200" cmpd="tri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477645" y="2212975"/>
            <a:ext cx="5939790" cy="588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伟大的英国数学家</a:t>
            </a:r>
            <a:r>
              <a:rPr lang="en-US" altLang="zh-CN" sz="2800">
                <a:ea typeface="楷体_GB2312" panose="02010609030101010101" pitchFamily="49" charset="-122"/>
              </a:rPr>
              <a:t>, </a:t>
            </a:r>
            <a:r>
              <a:rPr lang="zh-CN" altLang="en-US" sz="2800">
                <a:ea typeface="楷体_GB2312" panose="02010609030101010101" pitchFamily="49" charset="-122"/>
              </a:rPr>
              <a:t>物理学家</a:t>
            </a:r>
            <a:r>
              <a:rPr lang="en-US" altLang="zh-CN" sz="2800">
                <a:ea typeface="楷体_GB2312" panose="02010609030101010101" pitchFamily="49" charset="-122"/>
              </a:rPr>
              <a:t>, </a:t>
            </a:r>
            <a:r>
              <a:rPr lang="zh-CN" altLang="en-US" sz="2800">
                <a:ea typeface="楷体_GB2312" panose="02010609030101010101" pitchFamily="49" charset="-122"/>
              </a:rPr>
              <a:t>天文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455399" y="2801730"/>
            <a:ext cx="3117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学家和自然科学家</a:t>
            </a:r>
            <a:r>
              <a:rPr lang="en-US" altLang="zh-CN" sz="2800">
                <a:ea typeface="楷体_GB2312" panose="02010609030101010101" pitchFamily="49" charset="-122"/>
              </a:rPr>
              <a:t>.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497049" y="2769980"/>
            <a:ext cx="3028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他在数学上的卓越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1455399" y="3379580"/>
            <a:ext cx="3473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贡献是创立了微积分</a:t>
            </a:r>
            <a:r>
              <a:rPr lang="en-US" altLang="zh-CN" sz="2800">
                <a:ea typeface="楷体_GB2312" panose="02010609030101010101" pitchFamily="49" charset="-122"/>
              </a:rPr>
              <a:t>.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878049" y="3365292"/>
            <a:ext cx="2673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楷体_GB2312" panose="02010609030101010101" pitchFamily="49" charset="-122"/>
              </a:rPr>
              <a:t>1665</a:t>
            </a:r>
            <a:r>
              <a:rPr lang="zh-CN" altLang="en-US" sz="2800">
                <a:ea typeface="楷体_GB2312" panose="02010609030101010101" pitchFamily="49" charset="-122"/>
              </a:rPr>
              <a:t>年他提出正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455399" y="3974892"/>
            <a:ext cx="24942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流数</a:t>
            </a:r>
            <a:r>
              <a:rPr lang="en-US" altLang="zh-CN" sz="2800">
                <a:ea typeface="楷体_GB2312" panose="02010609030101010101" pitchFamily="49" charset="-122"/>
              </a:rPr>
              <a:t>(</a:t>
            </a:r>
            <a:r>
              <a:rPr lang="zh-CN" altLang="en-US" sz="2800">
                <a:ea typeface="楷体_GB2312" panose="02010609030101010101" pitchFamily="49" charset="-122"/>
              </a:rPr>
              <a:t>微分</a:t>
            </a:r>
            <a:r>
              <a:rPr lang="en-US" altLang="zh-CN" sz="2800">
                <a:ea typeface="楷体_GB2312" panose="02010609030101010101" pitchFamily="49" charset="-122"/>
              </a:rPr>
              <a:t>)</a:t>
            </a:r>
            <a:r>
              <a:rPr lang="zh-CN" altLang="en-US" sz="2800">
                <a:ea typeface="楷体_GB2312" panose="02010609030101010101" pitchFamily="49" charset="-122"/>
              </a:rPr>
              <a:t>术</a:t>
            </a:r>
            <a:r>
              <a:rPr lang="en-US" altLang="zh-CN" sz="2800">
                <a:ea typeface="楷体_GB2312" panose="02010609030101010101" pitchFamily="49" charset="-122"/>
              </a:rPr>
              <a:t>,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3835379" y="3969812"/>
            <a:ext cx="4422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次年又提出反流数</a:t>
            </a:r>
            <a:r>
              <a:rPr lang="en-US" altLang="zh-CN" sz="2800">
                <a:ea typeface="楷体_GB2312" panose="02010609030101010101" pitchFamily="49" charset="-122"/>
              </a:rPr>
              <a:t>(</a:t>
            </a:r>
            <a:r>
              <a:rPr lang="zh-CN" altLang="en-US" sz="2800">
                <a:ea typeface="楷体_GB2312" panose="02010609030101010101" pitchFamily="49" charset="-122"/>
              </a:rPr>
              <a:t>积分</a:t>
            </a:r>
            <a:r>
              <a:rPr lang="en-US" altLang="zh-CN" sz="2800">
                <a:ea typeface="楷体_GB2312" panose="02010609030101010101" pitchFamily="49" charset="-122"/>
              </a:rPr>
              <a:t>)</a:t>
            </a:r>
            <a:r>
              <a:rPr lang="zh-CN" altLang="en-US" sz="2800">
                <a:ea typeface="楷体_GB2312" panose="02010609030101010101" pitchFamily="49" charset="-122"/>
              </a:rPr>
              <a:t>术</a:t>
            </a:r>
            <a:r>
              <a:rPr lang="en-US" altLang="zh-CN" sz="2800">
                <a:ea typeface="楷体_GB2312" panose="02010609030101010101" pitchFamily="49" charset="-122"/>
              </a:rPr>
              <a:t>,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8249899" y="3949492"/>
            <a:ext cx="1606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并于</a:t>
            </a:r>
            <a:r>
              <a:rPr lang="en-US" altLang="zh-CN" sz="2800">
                <a:ea typeface="楷体_GB2312" panose="02010609030101010101" pitchFamily="49" charset="-122"/>
              </a:rPr>
              <a:t>1671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455399" y="4574967"/>
            <a:ext cx="80060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ea typeface="楷体_GB2312" panose="02010609030101010101" pitchFamily="49" charset="-122"/>
              </a:rPr>
              <a:t>年完成</a:t>
            </a:r>
            <a:r>
              <a:rPr lang="en-US" altLang="zh-CN" sz="2800">
                <a:ea typeface="楷体_GB2312" panose="02010609030101010101" pitchFamily="49" charset="-122"/>
              </a:rPr>
              <a:t>《</a:t>
            </a:r>
            <a:r>
              <a:rPr lang="zh-CN" altLang="en-US" sz="2800">
                <a:ea typeface="楷体_GB2312" panose="02010609030101010101" pitchFamily="49" charset="-122"/>
              </a:rPr>
              <a:t>流数术与无穷级数</a:t>
            </a:r>
            <a:r>
              <a:rPr lang="en-US" altLang="zh-CN" sz="2800">
                <a:ea typeface="楷体_GB2312" panose="02010609030101010101" pitchFamily="49" charset="-122"/>
              </a:rPr>
              <a:t>》</a:t>
            </a:r>
            <a:r>
              <a:rPr lang="en-US" altLang="zh-CN" sz="2800">
                <a:ea typeface="楷体_GB2312" panose="02010609030101010101" pitchFamily="49" charset="-122"/>
                <a:sym typeface="+mn-ea"/>
              </a:rPr>
              <a:t>(1736</a:t>
            </a:r>
            <a:r>
              <a:rPr lang="zh-CN" altLang="en-US" sz="2800">
                <a:ea typeface="楷体_GB2312" panose="02010609030101010101" pitchFamily="49" charset="-122"/>
                <a:sym typeface="+mn-ea"/>
              </a:rPr>
              <a:t>年出版</a:t>
            </a:r>
            <a:r>
              <a:rPr lang="en-US" altLang="zh-CN" sz="2800">
                <a:ea typeface="楷体_GB2312" panose="02010609030101010101" pitchFamily="49" charset="-122"/>
                <a:sym typeface="+mn-ea"/>
              </a:rPr>
              <a:t>)</a:t>
            </a:r>
            <a:r>
              <a:rPr lang="zh-CN" altLang="en-US" sz="2800">
                <a:ea typeface="楷体_GB2312" panose="02010609030101010101" pitchFamily="49" charset="-122"/>
              </a:rPr>
              <a:t>一书 </a:t>
            </a:r>
            <a:r>
              <a:rPr lang="en-US" altLang="zh-CN" sz="2800">
                <a:ea typeface="楷体_GB2312" panose="02010609030101010101" pitchFamily="49" charset="-122"/>
              </a:rPr>
              <a:t>.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9145249" y="4552742"/>
            <a:ext cx="539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他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1455399" y="5184567"/>
            <a:ext cx="81838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还著有</a:t>
            </a:r>
            <a:r>
              <a:rPr lang="en-US" altLang="zh-CN" sz="2800">
                <a:ea typeface="楷体_GB2312" panose="02010609030101010101" pitchFamily="49" charset="-122"/>
              </a:rPr>
              <a:t>《</a:t>
            </a:r>
            <a:r>
              <a:rPr lang="zh-CN" altLang="en-US" sz="2800">
                <a:ea typeface="楷体_GB2312" panose="02010609030101010101" pitchFamily="49" charset="-122"/>
              </a:rPr>
              <a:t>自然哲学的数学原理</a:t>
            </a:r>
            <a:r>
              <a:rPr lang="en-US" altLang="zh-CN" sz="2800">
                <a:ea typeface="楷体_GB2312" panose="02010609030101010101" pitchFamily="49" charset="-122"/>
              </a:rPr>
              <a:t>》</a:t>
            </a:r>
            <a:r>
              <a:rPr lang="zh-CN" altLang="en-US" sz="2800">
                <a:ea typeface="楷体_GB2312" panose="02010609030101010101" pitchFamily="49" charset="-122"/>
              </a:rPr>
              <a:t>和</a:t>
            </a:r>
            <a:r>
              <a:rPr lang="en-US" altLang="zh-CN" sz="2800">
                <a:ea typeface="楷体_GB2312" panose="02010609030101010101" pitchFamily="49" charset="-122"/>
              </a:rPr>
              <a:t>《</a:t>
            </a:r>
            <a:r>
              <a:rPr lang="zh-CN" altLang="en-US" sz="2800">
                <a:ea typeface="楷体_GB2312" panose="02010609030101010101" pitchFamily="49" charset="-122"/>
              </a:rPr>
              <a:t>广义算术</a:t>
            </a:r>
            <a:r>
              <a:rPr lang="en-US" altLang="zh-CN" sz="2800">
                <a:ea typeface="楷体_GB2312" panose="02010609030101010101" pitchFamily="49" charset="-122"/>
              </a:rPr>
              <a:t>》</a:t>
            </a:r>
            <a:r>
              <a:rPr lang="zh-CN" altLang="en-US" sz="2800">
                <a:ea typeface="楷体_GB2312" panose="02010609030101010101" pitchFamily="49" charset="-122"/>
              </a:rPr>
              <a:t>等</a:t>
            </a:r>
            <a:r>
              <a:rPr lang="en-US" altLang="zh-CN" sz="2800">
                <a:ea typeface="楷体_GB2312" panose="02010609030101010101" pitchFamily="49" charset="-122"/>
              </a:rPr>
              <a:t>.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 build="p"/>
      <p:bldP spid="13" grpId="0" advAuto="0" autoUpdateAnimBg="0" build="p"/>
      <p:bldP spid="14" grpId="0" autoUpdateAnimBg="0" build="p"/>
      <p:bldP spid="15" grpId="0" advAuto="0" autoUpdateAnimBg="0" build="p"/>
      <p:bldP spid="16" grpId="0" autoUpdateAnimBg="0" build="p"/>
      <p:bldP spid="17" grpId="0" advAuto="0" autoUpdateAnimBg="0" build="p"/>
      <p:bldP spid="18" grpId="0" autoUpdateAnimBg="0" build="p"/>
      <p:bldP spid="19" grpId="0" advAuto="0" autoUpdateAnimBg="0" build="p"/>
      <p:bldP spid="20" grpId="0" advAuto="0" autoUpdateAnimBg="0" build="p"/>
      <p:bldP spid="21" grpId="0" autoUpdateAnimBg="0" build="p"/>
      <p:bldP spid="22" grpId="0" advAuto="0" autoUpdateAnimBg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66210" y="1335374"/>
            <a:ext cx="4191000" cy="609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ea typeface="楷体_GB2312" panose="02010609030101010101" pitchFamily="49" charset="-122"/>
              </a:rPr>
              <a:t>莱布尼茨</a:t>
            </a:r>
            <a:r>
              <a:rPr lang="zh-CN" altLang="en-US" sz="2800"/>
              <a:t> </a:t>
            </a:r>
            <a:r>
              <a:rPr lang="en-US" altLang="zh-CN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(1646—1716)</a:t>
            </a:r>
            <a:endParaRPr lang="en-US" altLang="zh-CN" sz="2800" b="1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  <p:sp>
        <p:nvSpPr>
          <p:cNvPr id="5" name="Freeform 3"/>
          <p:cNvSpPr/>
          <p:nvPr/>
        </p:nvSpPr>
        <p:spPr bwMode="auto">
          <a:xfrm>
            <a:off x="9116310" y="1690725"/>
            <a:ext cx="1828800" cy="152400"/>
          </a:xfrm>
          <a:custGeom>
            <a:avLst/>
            <a:gdLst>
              <a:gd name="T0" fmla="*/ 0 w 2304"/>
              <a:gd name="T1" fmla="*/ 0 h 192"/>
              <a:gd name="T2" fmla="*/ 192 w 2304"/>
              <a:gd name="T3" fmla="*/ 192 h 192"/>
              <a:gd name="T4" fmla="*/ 2112 w 2304"/>
              <a:gd name="T5" fmla="*/ 192 h 192"/>
              <a:gd name="T6" fmla="*/ 2304 w 2304"/>
              <a:gd name="T7" fmla="*/ 0 h 192"/>
              <a:gd name="T8" fmla="*/ 0 w 2304"/>
              <a:gd name="T9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4" h="192">
                <a:moveTo>
                  <a:pt x="0" y="0"/>
                </a:moveTo>
                <a:lnTo>
                  <a:pt x="192" y="192"/>
                </a:lnTo>
                <a:lnTo>
                  <a:pt x="2112" y="192"/>
                </a:lnTo>
                <a:lnTo>
                  <a:pt x="2304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23BA"/>
              </a:gs>
              <a:gs pos="50000">
                <a:srgbClr val="0066FF"/>
              </a:gs>
              <a:gs pos="100000">
                <a:srgbClr val="0023B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 flipV="1">
            <a:off x="2118610" y="1944974"/>
            <a:ext cx="3581400" cy="0"/>
          </a:xfrm>
          <a:prstGeom prst="line">
            <a:avLst/>
          </a:prstGeom>
          <a:noFill/>
          <a:ln w="76200" cmpd="tri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grpSp>
        <p:nvGrpSpPr>
          <p:cNvPr id="7" name="Group 15"/>
          <p:cNvGrpSpPr/>
          <p:nvPr/>
        </p:nvGrpSpPr>
        <p:grpSpPr bwMode="auto">
          <a:xfrm>
            <a:off x="9116310" y="1712626"/>
            <a:ext cx="1828800" cy="2057400"/>
            <a:chOff x="4316" y="576"/>
            <a:chExt cx="1152" cy="1296"/>
          </a:xfrm>
        </p:grpSpPr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672"/>
              <a:ext cx="964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Freeform 11"/>
            <p:cNvSpPr/>
            <p:nvPr/>
          </p:nvSpPr>
          <p:spPr bwMode="auto">
            <a:xfrm>
              <a:off x="4316" y="576"/>
              <a:ext cx="1152" cy="96"/>
            </a:xfrm>
            <a:custGeom>
              <a:avLst/>
              <a:gdLst>
                <a:gd name="T0" fmla="*/ 0 w 2304"/>
                <a:gd name="T1" fmla="*/ 0 h 192"/>
                <a:gd name="T2" fmla="*/ 192 w 2304"/>
                <a:gd name="T3" fmla="*/ 192 h 192"/>
                <a:gd name="T4" fmla="*/ 2112 w 2304"/>
                <a:gd name="T5" fmla="*/ 192 h 192"/>
                <a:gd name="T6" fmla="*/ 2304 w 2304"/>
                <a:gd name="T7" fmla="*/ 0 h 192"/>
                <a:gd name="T8" fmla="*/ 0 w 2304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192">
                  <a:moveTo>
                    <a:pt x="0" y="0"/>
                  </a:moveTo>
                  <a:lnTo>
                    <a:pt x="192" y="192"/>
                  </a:lnTo>
                  <a:lnTo>
                    <a:pt x="2112" y="192"/>
                  </a:lnTo>
                  <a:lnTo>
                    <a:pt x="230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4316" y="576"/>
              <a:ext cx="96" cy="1292"/>
            </a:xfrm>
            <a:custGeom>
              <a:avLst/>
              <a:gdLst>
                <a:gd name="T0" fmla="*/ 0 w 192"/>
                <a:gd name="T1" fmla="*/ 0 h 3552"/>
                <a:gd name="T2" fmla="*/ 192 w 192"/>
                <a:gd name="T3" fmla="*/ 192 h 3552"/>
                <a:gd name="T4" fmla="*/ 192 w 192"/>
                <a:gd name="T5" fmla="*/ 3360 h 3552"/>
                <a:gd name="T6" fmla="*/ 0 w 192"/>
                <a:gd name="T7" fmla="*/ 3552 h 3552"/>
                <a:gd name="T8" fmla="*/ 0 w 192"/>
                <a:gd name="T9" fmla="*/ 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552">
                  <a:moveTo>
                    <a:pt x="0" y="0"/>
                  </a:moveTo>
                  <a:lnTo>
                    <a:pt x="192" y="192"/>
                  </a:lnTo>
                  <a:lnTo>
                    <a:pt x="192" y="3360"/>
                  </a:lnTo>
                  <a:lnTo>
                    <a:pt x="0" y="355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1" name="Freeform 13"/>
            <p:cNvSpPr/>
            <p:nvPr/>
          </p:nvSpPr>
          <p:spPr bwMode="auto">
            <a:xfrm flipH="1" flipV="1">
              <a:off x="5372" y="576"/>
              <a:ext cx="96" cy="1292"/>
            </a:xfrm>
            <a:custGeom>
              <a:avLst/>
              <a:gdLst>
                <a:gd name="T0" fmla="*/ 0 w 192"/>
                <a:gd name="T1" fmla="*/ 0 h 3552"/>
                <a:gd name="T2" fmla="*/ 192 w 192"/>
                <a:gd name="T3" fmla="*/ 192 h 3552"/>
                <a:gd name="T4" fmla="*/ 192 w 192"/>
                <a:gd name="T5" fmla="*/ 3360 h 3552"/>
                <a:gd name="T6" fmla="*/ 0 w 192"/>
                <a:gd name="T7" fmla="*/ 3552 h 3552"/>
                <a:gd name="T8" fmla="*/ 0 w 192"/>
                <a:gd name="T9" fmla="*/ 0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552">
                  <a:moveTo>
                    <a:pt x="0" y="0"/>
                  </a:moveTo>
                  <a:lnTo>
                    <a:pt x="192" y="192"/>
                  </a:lnTo>
                  <a:lnTo>
                    <a:pt x="192" y="3360"/>
                  </a:lnTo>
                  <a:lnTo>
                    <a:pt x="0" y="355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2" name="Freeform 14"/>
            <p:cNvSpPr/>
            <p:nvPr/>
          </p:nvSpPr>
          <p:spPr bwMode="auto">
            <a:xfrm flipV="1">
              <a:off x="4316" y="1776"/>
              <a:ext cx="1152" cy="96"/>
            </a:xfrm>
            <a:custGeom>
              <a:avLst/>
              <a:gdLst>
                <a:gd name="T0" fmla="*/ 0 w 2304"/>
                <a:gd name="T1" fmla="*/ 0 h 192"/>
                <a:gd name="T2" fmla="*/ 192 w 2304"/>
                <a:gd name="T3" fmla="*/ 192 h 192"/>
                <a:gd name="T4" fmla="*/ 2112 w 2304"/>
                <a:gd name="T5" fmla="*/ 192 h 192"/>
                <a:gd name="T6" fmla="*/ 2304 w 2304"/>
                <a:gd name="T7" fmla="*/ 0 h 192"/>
                <a:gd name="T8" fmla="*/ 0 w 2304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192">
                  <a:moveTo>
                    <a:pt x="0" y="0"/>
                  </a:moveTo>
                  <a:lnTo>
                    <a:pt x="192" y="192"/>
                  </a:lnTo>
                  <a:lnTo>
                    <a:pt x="2112" y="192"/>
                  </a:lnTo>
                  <a:lnTo>
                    <a:pt x="230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23BA"/>
                </a:gs>
                <a:gs pos="50000">
                  <a:srgbClr val="0066FF"/>
                </a:gs>
                <a:gs pos="100000">
                  <a:srgbClr val="0023BA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1585210" y="2316449"/>
            <a:ext cx="35610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楷体_GB2312" panose="02010609030101010101" pitchFamily="49" charset="-122"/>
              </a:rPr>
              <a:t>德国数学家、哲学家</a:t>
            </a:r>
            <a:r>
              <a:rPr lang="en-US" altLang="zh-CN" sz="2800" dirty="0">
                <a:ea typeface="楷体_GB2312" panose="02010609030101010101" pitchFamily="49" charset="-122"/>
              </a:rPr>
              <a:t>.</a:t>
            </a:r>
            <a:endParaRPr lang="en-US" altLang="zh-CN" sz="2800" dirty="0">
              <a:ea typeface="楷体_GB2312" panose="02010609030101010101" pitchFamily="49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5093585" y="2318354"/>
            <a:ext cx="2317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他和牛顿同为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1559810" y="2935574"/>
            <a:ext cx="2940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微积分的创始人 </a:t>
            </a:r>
            <a:r>
              <a:rPr lang="en-US" altLang="zh-CN" sz="2800">
                <a:ea typeface="楷体_GB2312" panose="02010609030101010101" pitchFamily="49" charset="-122"/>
              </a:rPr>
              <a:t>, 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auto">
          <a:xfrm>
            <a:off x="4372860" y="2870487"/>
            <a:ext cx="3028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他在</a:t>
            </a:r>
            <a:r>
              <a:rPr lang="en-US" altLang="zh-CN" sz="2800">
                <a:ea typeface="楷体_GB2312" panose="02010609030101010101" pitchFamily="49" charset="-122"/>
              </a:rPr>
              <a:t>《</a:t>
            </a:r>
            <a:r>
              <a:rPr lang="zh-CN" altLang="en-US" sz="2800">
                <a:ea typeface="楷体_GB2312" panose="02010609030101010101" pitchFamily="49" charset="-122"/>
              </a:rPr>
              <a:t>学艺</a:t>
            </a:r>
            <a:r>
              <a:rPr lang="en-US" altLang="zh-CN" sz="2800">
                <a:ea typeface="楷体_GB2312" panose="02010609030101010101" pitchFamily="49" charset="-122"/>
              </a:rPr>
              <a:t>》</a:t>
            </a:r>
            <a:r>
              <a:rPr lang="zh-CN" altLang="en-US" sz="2800">
                <a:ea typeface="楷体_GB2312" panose="02010609030101010101" pitchFamily="49" charset="-122"/>
              </a:rPr>
              <a:t>杂志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1559810" y="3483262"/>
            <a:ext cx="5962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上发表的几篇有关微积分学的论文中</a:t>
            </a:r>
            <a:r>
              <a:rPr lang="en-US" altLang="zh-CN" sz="2800">
                <a:ea typeface="楷体_GB2312" panose="02010609030101010101" pitchFamily="49" charset="-122"/>
              </a:rPr>
              <a:t>,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18" name="Text Box 32"/>
          <p:cNvSpPr txBox="1">
            <a:spLocks noChangeArrowheads="1"/>
          </p:cNvSpPr>
          <p:nvPr/>
        </p:nvSpPr>
        <p:spPr bwMode="auto">
          <a:xfrm>
            <a:off x="1559810" y="4078574"/>
            <a:ext cx="2495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有的早于牛顿</a:t>
            </a:r>
            <a:r>
              <a:rPr lang="en-US" altLang="zh-CN" sz="2800">
                <a:ea typeface="楷体_GB2312" panose="02010609030101010101" pitchFamily="49" charset="-122"/>
              </a:rPr>
              <a:t>, 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19" name="Text Box 33"/>
          <p:cNvSpPr txBox="1">
            <a:spLocks noChangeArrowheads="1"/>
          </p:cNvSpPr>
          <p:nvPr/>
        </p:nvSpPr>
        <p:spPr bwMode="auto">
          <a:xfrm>
            <a:off x="4144260" y="4069049"/>
            <a:ext cx="55168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所用微积分符号也远远优于牛顿</a:t>
            </a:r>
            <a:r>
              <a:rPr lang="en-US" altLang="zh-CN" sz="2800">
                <a:ea typeface="楷体_GB2312" panose="02010609030101010101" pitchFamily="49" charset="-122"/>
              </a:rPr>
              <a:t>. 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20" name="Text Box 34"/>
          <p:cNvSpPr txBox="1">
            <a:spLocks noChangeArrowheads="1"/>
          </p:cNvSpPr>
          <p:nvPr/>
        </p:nvSpPr>
        <p:spPr bwMode="auto">
          <a:xfrm>
            <a:off x="1559810" y="4688174"/>
            <a:ext cx="48056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他还设计了作乘法的计算机</a:t>
            </a:r>
            <a:r>
              <a:rPr lang="en-US" altLang="zh-CN" sz="2800">
                <a:ea typeface="楷体_GB2312" panose="02010609030101010101" pitchFamily="49" charset="-122"/>
              </a:rPr>
              <a:t>, 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21" name="Text Box 35"/>
          <p:cNvSpPr txBox="1">
            <a:spLocks noChangeArrowheads="1"/>
          </p:cNvSpPr>
          <p:nvPr/>
        </p:nvSpPr>
        <p:spPr bwMode="auto">
          <a:xfrm>
            <a:off x="6201660" y="4626262"/>
            <a:ext cx="3384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系统地阐述二进制计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559810" y="5288249"/>
            <a:ext cx="10718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数法</a:t>
            </a:r>
            <a:r>
              <a:rPr lang="en-US" altLang="zh-CN" sz="2800">
                <a:ea typeface="楷体_GB2312" panose="02010609030101010101" pitchFamily="49" charset="-122"/>
              </a:rPr>
              <a:t>,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  <p:sp>
        <p:nvSpPr>
          <p:cNvPr id="23" name="Text Box 37"/>
          <p:cNvSpPr txBox="1">
            <a:spLocks noChangeArrowheads="1"/>
          </p:cNvSpPr>
          <p:nvPr/>
        </p:nvSpPr>
        <p:spPr bwMode="auto">
          <a:xfrm>
            <a:off x="2620260" y="5297774"/>
            <a:ext cx="49834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 panose="02010609030101010101" pitchFamily="49" charset="-122"/>
              </a:rPr>
              <a:t>并把它与中国的八卦联系起来</a:t>
            </a:r>
            <a:r>
              <a:rPr lang="en-US" altLang="zh-CN" sz="2800">
                <a:ea typeface="楷体_GB2312" panose="02010609030101010101" pitchFamily="49" charset="-122"/>
              </a:rPr>
              <a:t>.</a:t>
            </a:r>
            <a:endParaRPr lang="en-US" altLang="zh-CN" sz="280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 build="p"/>
      <p:bldP spid="14" grpId="0" advAuto="0" autoUpdateAnimBg="0" build="p"/>
      <p:bldP spid="15" grpId="0" advAuto="0" autoUpdateAnimBg="0" build="p"/>
      <p:bldP spid="16" grpId="0" autoUpdateAnimBg="0" build="p"/>
      <p:bldP spid="17" grpId="0" advAuto="0" autoUpdateAnimBg="0" build="p"/>
      <p:bldP spid="18" grpId="0" advAuto="0" autoUpdateAnimBg="0" build="p"/>
      <p:bldP spid="19" grpId="0" advAuto="0" autoUpdateAnimBg="0" build="p"/>
      <p:bldP spid="20" grpId="0" autoUpdateAnimBg="0" build="p"/>
      <p:bldP spid="21" grpId="0" advAuto="0" autoUpdateAnimBg="0" build="p"/>
      <p:bldP spid="22" grpId="0" advAuto="0" autoUpdateAnimBg="0" build="p"/>
      <p:bldP spid="23" grpId="0" advAuto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标题 155649"/>
          <p:cNvSpPr txBox="1">
            <a:spLocks noChangeArrowheads="1"/>
          </p:cNvSpPr>
          <p:nvPr/>
        </p:nvSpPr>
        <p:spPr bwMode="auto">
          <a:xfrm>
            <a:off x="4225766" y="1518285"/>
            <a:ext cx="2376488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作</a:t>
            </a:r>
            <a:r>
              <a:rPr lang="en-US" altLang="zh-CN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业</a:t>
            </a:r>
            <a:endParaRPr lang="zh-CN" altLang="en-US" sz="36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37" name="标题 155649"/>
          <p:cNvSpPr txBox="1">
            <a:spLocks noChangeArrowheads="1"/>
          </p:cNvSpPr>
          <p:nvPr/>
        </p:nvSpPr>
        <p:spPr bwMode="auto">
          <a:xfrm>
            <a:off x="2063115" y="3068320"/>
            <a:ext cx="6104890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课本</a:t>
            </a:r>
            <a:r>
              <a:rPr lang="en-US" altLang="zh-CN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P74</a:t>
            </a:r>
            <a:r>
              <a:rPr lang="zh-CN" altLang="en-US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，课后练习第</a:t>
            </a:r>
            <a:r>
              <a:rPr lang="en-US" altLang="zh-CN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ea typeface="楷体_GB2312" panose="02010609030101010101" pitchFamily="49" charset="-122"/>
              </a:rPr>
              <a:t>题</a:t>
            </a:r>
            <a:endParaRPr lang="zh-CN" altLang="en-US" sz="36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236672" y="427369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9840" y="2374265"/>
            <a:ext cx="58324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谢谢聆听</a:t>
            </a:r>
            <a:endParaRPr lang="zh-CN" altLang="en-US" sz="8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7054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1112520" y="2345690"/>
            <a:ext cx="8375650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8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第一节</a:t>
            </a:r>
            <a:r>
              <a:rPr lang="en-US" altLang="zh-CN" sz="4800" spc="300" dirty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 </a:t>
            </a:r>
            <a:r>
              <a:rPr lang="zh-CN" altLang="en-US" sz="48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导数的定义</a:t>
            </a:r>
            <a:endParaRPr lang="zh-CN" altLang="en-US" sz="48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112520" y="3782060"/>
            <a:ext cx="9930174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微分学是微积分学的两大重要组成部分之一.微分学包括一元函数微分学和多元函数微分学.本章主要讨论一元函数微分学</a:t>
            </a:r>
            <a:r>
              <a:rPr 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  <a:r>
              <a:rPr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微分学的基本概念是导数与微分.导数反映了函数相对于自变量变化而变化的快慢程度，微分则表明了当自变量发生微小变化时函数变化的近似值</a:t>
            </a:r>
            <a:r>
              <a:rPr 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</a:t>
            </a:r>
            <a:endParaRPr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 txBox="1"/>
          <p:nvPr/>
        </p:nvSpPr>
        <p:spPr>
          <a:xfrm>
            <a:off x="1899761" y="1449546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4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z="44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6949" y="2897028"/>
            <a:ext cx="10358120" cy="1876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理解导数的概念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理解函数的可导性与连续性之间的关系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44575" y="1259205"/>
            <a:ext cx="29902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C00000"/>
                </a:solidFill>
                <a:latin typeface="黑体" panose="02010609060101010101" charset="-122"/>
              </a:rPr>
              <a:t>引例：切线的斜率</a:t>
            </a:r>
            <a:endParaRPr lang="zh-CN" altLang="en-US" b="1" dirty="0">
              <a:solidFill>
                <a:srgbClr val="C00000"/>
              </a:solidFill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6" name="Line 61"/>
          <p:cNvSpPr>
            <a:spLocks noChangeShapeType="1"/>
          </p:cNvSpPr>
          <p:nvPr/>
        </p:nvSpPr>
        <p:spPr bwMode="auto">
          <a:xfrm>
            <a:off x="1608306" y="5585975"/>
            <a:ext cx="360045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63"/>
          <p:cNvSpPr>
            <a:spLocks noChangeShapeType="1"/>
          </p:cNvSpPr>
          <p:nvPr/>
        </p:nvSpPr>
        <p:spPr bwMode="auto">
          <a:xfrm>
            <a:off x="6289843" y="4866837"/>
            <a:ext cx="345598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66"/>
          <p:cNvSpPr>
            <a:spLocks noChangeShapeType="1"/>
          </p:cNvSpPr>
          <p:nvPr/>
        </p:nvSpPr>
        <p:spPr bwMode="auto">
          <a:xfrm flipV="1">
            <a:off x="5785018" y="4362012"/>
            <a:ext cx="3959225" cy="73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67"/>
          <p:cNvSpPr>
            <a:spLocks noChangeShapeType="1"/>
          </p:cNvSpPr>
          <p:nvPr/>
        </p:nvSpPr>
        <p:spPr bwMode="auto">
          <a:xfrm flipV="1">
            <a:off x="7080418" y="1194950"/>
            <a:ext cx="0" cy="3743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70"/>
          <p:cNvSpPr>
            <a:spLocks noChangeArrowheads="1"/>
          </p:cNvSpPr>
          <p:nvPr/>
        </p:nvSpPr>
        <p:spPr bwMode="auto">
          <a:xfrm>
            <a:off x="6216818" y="1121925"/>
            <a:ext cx="3671888" cy="2879725"/>
          </a:xfrm>
          <a:custGeom>
            <a:avLst/>
            <a:gdLst>
              <a:gd name="T0" fmla="*/ 3671888 w 2132"/>
              <a:gd name="T1" fmla="*/ 0 h 1315"/>
              <a:gd name="T2" fmla="*/ 2032283 w 2132"/>
              <a:gd name="T3" fmla="*/ 2382617 h 1315"/>
              <a:gd name="T4" fmla="*/ 0 w 2132"/>
              <a:gd name="T5" fmla="*/ 2879725 h 131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32" h="1315">
                <a:moveTo>
                  <a:pt x="2132" y="0"/>
                </a:moveTo>
                <a:cubicBezTo>
                  <a:pt x="1833" y="434"/>
                  <a:pt x="1535" y="869"/>
                  <a:pt x="1180" y="1088"/>
                </a:cubicBezTo>
                <a:cubicBezTo>
                  <a:pt x="825" y="1307"/>
                  <a:pt x="197" y="1277"/>
                  <a:pt x="0" y="1315"/>
                </a:cubicBezTo>
              </a:path>
            </a:pathLst>
          </a:cu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71"/>
          <p:cNvSpPr>
            <a:spLocks noChangeShapeType="1"/>
          </p:cNvSpPr>
          <p:nvPr/>
        </p:nvSpPr>
        <p:spPr bwMode="auto">
          <a:xfrm flipV="1">
            <a:off x="5856456" y="2850712"/>
            <a:ext cx="4176712" cy="1727200"/>
          </a:xfrm>
          <a:prstGeom prst="line">
            <a:avLst/>
          </a:prstGeom>
          <a:noFill/>
          <a:ln w="28575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Object 72"/>
          <p:cNvGraphicFramePr/>
          <p:nvPr/>
        </p:nvGraphicFramePr>
        <p:xfrm>
          <a:off x="9098131" y="1985525"/>
          <a:ext cx="557212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2" imgW="83820" imgH="83820" progId="Equation.DSMT4">
                  <p:embed/>
                </p:oleObj>
              </mc:Choice>
              <mc:Fallback>
                <p:oleObj name="" r:id="rId2" imgW="83820" imgH="83820" progId="Equation.DSMT4">
                  <p:embed/>
                  <p:pic>
                    <p:nvPicPr>
                      <p:cNvPr id="0" name="Object 7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8131" y="1985525"/>
                        <a:ext cx="557212" cy="33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3"/>
          <p:cNvGraphicFramePr/>
          <p:nvPr/>
        </p:nvGraphicFramePr>
        <p:xfrm>
          <a:off x="7440781" y="3714312"/>
          <a:ext cx="550862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83820" imgH="93980" progId="Equation.DSMT4">
                  <p:embed/>
                </p:oleObj>
              </mc:Choice>
              <mc:Fallback>
                <p:oleObj name="" r:id="rId4" imgW="83820" imgH="93980" progId="Equation.DSMT4">
                  <p:embed/>
                  <p:pic>
                    <p:nvPicPr>
                      <p:cNvPr id="0" name="Object 7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0781" y="3714312"/>
                        <a:ext cx="550862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74"/>
          <p:cNvSpPr>
            <a:spLocks noChangeShapeType="1"/>
          </p:cNvSpPr>
          <p:nvPr/>
        </p:nvSpPr>
        <p:spPr bwMode="auto">
          <a:xfrm>
            <a:off x="7656681" y="3785750"/>
            <a:ext cx="0" cy="576262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75"/>
          <p:cNvSpPr>
            <a:spLocks noChangeShapeType="1"/>
          </p:cNvSpPr>
          <p:nvPr/>
        </p:nvSpPr>
        <p:spPr bwMode="auto">
          <a:xfrm>
            <a:off x="9314031" y="2129987"/>
            <a:ext cx="0" cy="2232025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77"/>
          <p:cNvSpPr>
            <a:spLocks noChangeShapeType="1"/>
          </p:cNvSpPr>
          <p:nvPr/>
        </p:nvSpPr>
        <p:spPr bwMode="auto">
          <a:xfrm>
            <a:off x="7656681" y="3858775"/>
            <a:ext cx="165735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0" name="Object 78"/>
          <p:cNvGraphicFramePr/>
          <p:nvPr/>
        </p:nvGraphicFramePr>
        <p:xfrm>
          <a:off x="7185193" y="3202185"/>
          <a:ext cx="5064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Equation" r:id="rId6" imgW="5791200" imgH="5486400" progId="Equation.DSMT4">
                  <p:embed/>
                </p:oleObj>
              </mc:Choice>
              <mc:Fallback>
                <p:oleObj name="Equation" r:id="rId6" imgW="5791200" imgH="5486400" progId="Equation.DSMT4">
                  <p:embed/>
                  <p:pic>
                    <p:nvPicPr>
                      <p:cNvPr id="0" name="Object 78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5193" y="3202185"/>
                        <a:ext cx="506413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80"/>
          <p:cNvGraphicFramePr/>
          <p:nvPr/>
        </p:nvGraphicFramePr>
        <p:xfrm>
          <a:off x="7513806" y="4362012"/>
          <a:ext cx="4016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8" imgW="190500" imgH="228600" progId="Equation.DSMT4">
                  <p:embed/>
                </p:oleObj>
              </mc:Choice>
              <mc:Fallback>
                <p:oleObj name="" r:id="rId8" imgW="190500" imgH="228600" progId="Equation.DSMT4">
                  <p:embed/>
                  <p:pic>
                    <p:nvPicPr>
                      <p:cNvPr id="0" name="Object 80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3806" y="4362012"/>
                        <a:ext cx="401637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81"/>
          <p:cNvGraphicFramePr/>
          <p:nvPr/>
        </p:nvGraphicFramePr>
        <p:xfrm>
          <a:off x="8606006" y="4362012"/>
          <a:ext cx="10699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0" imgW="508000" imgH="228600" progId="Equation.DSMT4">
                  <p:embed/>
                </p:oleObj>
              </mc:Choice>
              <mc:Fallback>
                <p:oleObj name="" r:id="rId10" imgW="508000" imgH="228600" progId="Equation.DSMT4">
                  <p:embed/>
                  <p:pic>
                    <p:nvPicPr>
                      <p:cNvPr id="0" name="Object 81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6006" y="4362012"/>
                        <a:ext cx="1069975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82"/>
          <p:cNvGraphicFramePr/>
          <p:nvPr/>
        </p:nvGraphicFramePr>
        <p:xfrm>
          <a:off x="9687093" y="4377887"/>
          <a:ext cx="29368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2" imgW="139700" imgH="139700" progId="Equation.3">
                  <p:embed/>
                </p:oleObj>
              </mc:Choice>
              <mc:Fallback>
                <p:oleObj name="" r:id="rId12" imgW="139700" imgH="139700" progId="Equation.3">
                  <p:embed/>
                  <p:pic>
                    <p:nvPicPr>
                      <p:cNvPr id="0" name="Object 82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7093" y="4377887"/>
                        <a:ext cx="293688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83"/>
          <p:cNvGraphicFramePr/>
          <p:nvPr/>
        </p:nvGraphicFramePr>
        <p:xfrm>
          <a:off x="6734343" y="1152087"/>
          <a:ext cx="293688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4" imgW="139700" imgH="165100" progId="Equation.3">
                  <p:embed/>
                </p:oleObj>
              </mc:Choice>
              <mc:Fallback>
                <p:oleObj name="" r:id="rId14" imgW="139700" imgH="165100" progId="Equation.3">
                  <p:embed/>
                  <p:pic>
                    <p:nvPicPr>
                      <p:cNvPr id="0" name="Object 8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4343" y="1152087"/>
                        <a:ext cx="293688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4"/>
          <p:cNvGraphicFramePr/>
          <p:nvPr/>
        </p:nvGraphicFramePr>
        <p:xfrm>
          <a:off x="6648618" y="4362012"/>
          <a:ext cx="3238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6" imgW="127000" imgH="139700" progId="Equation.DSMT4">
                  <p:embed/>
                </p:oleObj>
              </mc:Choice>
              <mc:Fallback>
                <p:oleObj name="" r:id="rId16" imgW="127000" imgH="139700" progId="Equation.DSMT4">
                  <p:embed/>
                  <p:pic>
                    <p:nvPicPr>
                      <p:cNvPr id="0" name="Object 84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8618" y="4362012"/>
                        <a:ext cx="323850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85"/>
          <p:cNvGraphicFramePr/>
          <p:nvPr/>
        </p:nvGraphicFramePr>
        <p:xfrm>
          <a:off x="7369343" y="4003237"/>
          <a:ext cx="3206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8" imgW="113665" imgH="123825" progId="Equation.DSMT4">
                  <p:embed/>
                </p:oleObj>
              </mc:Choice>
              <mc:Fallback>
                <p:oleObj name="" r:id="rId18" imgW="113665" imgH="123825" progId="Equation.DSMT4">
                  <p:embed/>
                  <p:pic>
                    <p:nvPicPr>
                      <p:cNvPr id="0" name="Object 85"/>
                      <p:cNvPicPr>
                        <a:picLocks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9343" y="4003237"/>
                        <a:ext cx="320675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90"/>
          <p:cNvGraphicFramePr/>
          <p:nvPr/>
        </p:nvGraphicFramePr>
        <p:xfrm>
          <a:off x="8161506" y="3498412"/>
          <a:ext cx="293687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0" imgW="103505" imgH="123825" progId="Equation.3">
                  <p:embed/>
                </p:oleObj>
              </mc:Choice>
              <mc:Fallback>
                <p:oleObj name="" r:id="rId20" imgW="103505" imgH="123825" progId="Equation.3">
                  <p:embed/>
                  <p:pic>
                    <p:nvPicPr>
                      <p:cNvPr id="0" name="Object 90"/>
                      <p:cNvPicPr>
                        <a:picLocks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1506" y="3498412"/>
                        <a:ext cx="293687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Freeform 92"/>
          <p:cNvSpPr>
            <a:spLocks noChangeArrowheads="1"/>
          </p:cNvSpPr>
          <p:nvPr/>
        </p:nvSpPr>
        <p:spPr bwMode="auto">
          <a:xfrm>
            <a:off x="7872581" y="3569850"/>
            <a:ext cx="217487" cy="215900"/>
          </a:xfrm>
          <a:custGeom>
            <a:avLst/>
            <a:gdLst>
              <a:gd name="T0" fmla="*/ 0 w 136"/>
              <a:gd name="T1" fmla="*/ 30552 h 106"/>
              <a:gd name="T2" fmla="*/ 145524 w 136"/>
              <a:gd name="T3" fmla="*/ 30552 h 106"/>
              <a:gd name="T4" fmla="*/ 217487 w 136"/>
              <a:gd name="T5" fmla="*/ 215900 h 10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" h="106">
                <a:moveTo>
                  <a:pt x="0" y="15"/>
                </a:moveTo>
                <a:cubicBezTo>
                  <a:pt x="34" y="7"/>
                  <a:pt x="68" y="0"/>
                  <a:pt x="91" y="15"/>
                </a:cubicBezTo>
                <a:cubicBezTo>
                  <a:pt x="114" y="30"/>
                  <a:pt x="129" y="91"/>
                  <a:pt x="136" y="106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95"/>
          <p:cNvSpPr>
            <a:spLocks noChangeShapeType="1"/>
          </p:cNvSpPr>
          <p:nvPr/>
        </p:nvSpPr>
        <p:spPr bwMode="auto">
          <a:xfrm flipH="1">
            <a:off x="6721643" y="1698187"/>
            <a:ext cx="3024188" cy="30956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96"/>
          <p:cNvSpPr>
            <a:spLocks noChangeArrowheads="1"/>
          </p:cNvSpPr>
          <p:nvPr/>
        </p:nvSpPr>
        <p:spPr bwMode="auto">
          <a:xfrm>
            <a:off x="7224881" y="4219137"/>
            <a:ext cx="217487" cy="144463"/>
          </a:xfrm>
          <a:custGeom>
            <a:avLst/>
            <a:gdLst>
              <a:gd name="T0" fmla="*/ 0 w 136"/>
              <a:gd name="T1" fmla="*/ 20443 h 106"/>
              <a:gd name="T2" fmla="*/ 145524 w 136"/>
              <a:gd name="T3" fmla="*/ 20443 h 106"/>
              <a:gd name="T4" fmla="*/ 217487 w 136"/>
              <a:gd name="T5" fmla="*/ 144463 h 10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" h="106">
                <a:moveTo>
                  <a:pt x="0" y="15"/>
                </a:moveTo>
                <a:cubicBezTo>
                  <a:pt x="34" y="7"/>
                  <a:pt x="68" y="0"/>
                  <a:pt x="91" y="15"/>
                </a:cubicBezTo>
                <a:cubicBezTo>
                  <a:pt x="114" y="30"/>
                  <a:pt x="129" y="91"/>
                  <a:pt x="136" y="106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7" name="Object 98"/>
          <p:cNvGraphicFramePr/>
          <p:nvPr/>
        </p:nvGraphicFramePr>
        <p:xfrm>
          <a:off x="8017043" y="1121925"/>
          <a:ext cx="13112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22" imgW="621665" imgH="203200" progId="Equation.3">
                  <p:embed/>
                </p:oleObj>
              </mc:Choice>
              <mc:Fallback>
                <p:oleObj name="" r:id="rId22" imgW="621665" imgH="203200" progId="Equation.3">
                  <p:embed/>
                  <p:pic>
                    <p:nvPicPr>
                      <p:cNvPr id="0" name="Object 98"/>
                      <p:cNvPicPr>
                        <a:picLocks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7043" y="1121925"/>
                        <a:ext cx="131127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00"/>
          <p:cNvGraphicFramePr/>
          <p:nvPr/>
        </p:nvGraphicFramePr>
        <p:xfrm>
          <a:off x="5494506" y="5731072"/>
          <a:ext cx="4862512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Equation" r:id="rId24" imgW="1713865" imgH="393700" progId="Equation.DSMT4">
                  <p:embed/>
                </p:oleObj>
              </mc:Choice>
              <mc:Fallback>
                <p:oleObj name="Equation" r:id="rId24" imgW="1713865" imgH="393700" progId="Equation.DSMT4">
                  <p:embed/>
                  <p:pic>
                    <p:nvPicPr>
                      <p:cNvPr id="0" name="Object 100"/>
                      <p:cNvPicPr>
                        <a:picLocks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4506" y="5731072"/>
                        <a:ext cx="4862512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02"/>
          <p:cNvGraphicFramePr/>
          <p:nvPr/>
        </p:nvGraphicFramePr>
        <p:xfrm>
          <a:off x="1030605" y="3674745"/>
          <a:ext cx="4179570" cy="1594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Equation" r:id="rId26" imgW="42062400" imgH="17678400" progId="Equation.DSMT4">
                  <p:embed/>
                </p:oleObj>
              </mc:Choice>
              <mc:Fallback>
                <p:oleObj name="Equation" r:id="rId26" imgW="42062400" imgH="17678400" progId="Equation.DSMT4">
                  <p:embed/>
                  <p:pic>
                    <p:nvPicPr>
                      <p:cNvPr id="0" name="Object 102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605" y="3674745"/>
                        <a:ext cx="4179570" cy="15944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81"/>
          <p:cNvGraphicFramePr/>
          <p:nvPr/>
        </p:nvGraphicFramePr>
        <p:xfrm>
          <a:off x="9385468" y="2345887"/>
          <a:ext cx="455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28" imgW="215900" imgH="203200" progId="Equation.DSMT4">
                  <p:embed/>
                </p:oleObj>
              </mc:Choice>
              <mc:Fallback>
                <p:oleObj name="" r:id="rId28" imgW="215900" imgH="203200" progId="Equation.DSMT4">
                  <p:embed/>
                  <p:pic>
                    <p:nvPicPr>
                      <p:cNvPr id="0" name="Object 81"/>
                      <p:cNvPicPr>
                        <a:picLocks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85468" y="2345887"/>
                        <a:ext cx="4556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/>
          <p:nvPr/>
        </p:nvGraphicFramePr>
        <p:xfrm>
          <a:off x="8305968" y="3858775"/>
          <a:ext cx="5032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30" imgW="227965" imgH="177800" progId="Equation.DSMT4">
                  <p:embed/>
                </p:oleObj>
              </mc:Choice>
              <mc:Fallback>
                <p:oleObj name="" r:id="rId30" imgW="227965" imgH="177800" progId="Equation.DSMT4">
                  <p:embed/>
                  <p:pic>
                    <p:nvPicPr>
                      <p:cNvPr id="0" name="对象 40"/>
                      <p:cNvPicPr>
                        <a:picLocks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968" y="3858775"/>
                        <a:ext cx="503238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对象 56"/>
          <p:cNvGraphicFramePr/>
          <p:nvPr/>
        </p:nvGraphicFramePr>
        <p:xfrm>
          <a:off x="1044743" y="5929510"/>
          <a:ext cx="30749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Equation" r:id="rId32" imgW="25298400" imgH="6705600" progId="Equation.DSMT4">
                  <p:embed/>
                </p:oleObj>
              </mc:Choice>
              <mc:Fallback>
                <p:oleObj name="Equation" r:id="rId32" imgW="25298400" imgH="6705600" progId="Equation.DSMT4">
                  <p:embed/>
                  <p:pic>
                    <p:nvPicPr>
                      <p:cNvPr id="0" name="对象 41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743" y="5929510"/>
                        <a:ext cx="3074988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对象 58"/>
          <p:cNvGraphicFramePr/>
          <p:nvPr/>
        </p:nvGraphicFramePr>
        <p:xfrm>
          <a:off x="3768893" y="5659000"/>
          <a:ext cx="1728788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34" imgW="635000" imgH="393700" progId="Equation.DSMT4">
                  <p:embed/>
                </p:oleObj>
              </mc:Choice>
              <mc:Fallback>
                <p:oleObj name="" r:id="rId34" imgW="635000" imgH="393700" progId="Equation.DSMT4">
                  <p:embed/>
                  <p:pic>
                    <p:nvPicPr>
                      <p:cNvPr id="0" name="对象 42"/>
                      <p:cNvPicPr>
                        <a:picLocks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893" y="5659000"/>
                        <a:ext cx="1728788" cy="107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对象 60"/>
          <p:cNvGraphicFramePr/>
          <p:nvPr/>
        </p:nvGraphicFramePr>
        <p:xfrm>
          <a:off x="970280" y="1699260"/>
          <a:ext cx="2157730" cy="585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Equation" r:id="rId36" imgW="28651200" imgH="8534400" progId="Equation.DSMT4">
                  <p:embed/>
                </p:oleObj>
              </mc:Choice>
              <mc:Fallback>
                <p:oleObj name="Equation" r:id="rId36" imgW="28651200" imgH="8534400" progId="Equation.DSMT4">
                  <p:embed/>
                  <p:pic>
                    <p:nvPicPr>
                      <p:cNvPr id="0" name="对象 43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280" y="1699260"/>
                        <a:ext cx="2157730" cy="5854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62"/>
          <p:cNvGraphicFramePr/>
          <p:nvPr/>
        </p:nvGraphicFramePr>
        <p:xfrm>
          <a:off x="3258820" y="1818640"/>
          <a:ext cx="2239010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38" imgW="1358265" imgH="241300" progId="Equation.DSMT4">
                  <p:embed/>
                </p:oleObj>
              </mc:Choice>
              <mc:Fallback>
                <p:oleObj name="" r:id="rId38" imgW="1358265" imgH="241300" progId="Equation.DSMT4">
                  <p:embed/>
                  <p:pic>
                    <p:nvPicPr>
                      <p:cNvPr id="0" name="对象 44"/>
                      <p:cNvPicPr>
                        <a:picLocks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8820" y="1818640"/>
                        <a:ext cx="2239010" cy="426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直接连接符 129080"/>
          <p:cNvSpPr>
            <a:spLocks noChangeShapeType="1"/>
          </p:cNvSpPr>
          <p:nvPr/>
        </p:nvSpPr>
        <p:spPr bwMode="auto">
          <a:xfrm flipV="1">
            <a:off x="4848393" y="1194950"/>
            <a:ext cx="0" cy="431800"/>
          </a:xfrm>
          <a:prstGeom prst="line">
            <a:avLst/>
          </a:prstGeom>
          <a:noFill/>
          <a:ln>
            <a:noFill/>
          </a:ln>
          <a:effectLst>
            <a:outerShdw dist="17961" dir="18900000" algn="ctr" rotWithShape="0">
              <a:schemeClr val="accent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66" name="对象 65"/>
          <p:cNvGraphicFramePr/>
          <p:nvPr/>
        </p:nvGraphicFramePr>
        <p:xfrm>
          <a:off x="1082040" y="2393950"/>
          <a:ext cx="303784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" name="Equation" r:id="rId40" imgW="38100000" imgH="7010400" progId="Equation.DSMT4">
                  <p:embed/>
                </p:oleObj>
              </mc:Choice>
              <mc:Fallback>
                <p:oleObj name="Equation" r:id="rId40" imgW="38100000" imgH="7010400" progId="Equation.DSMT4">
                  <p:embed/>
                  <p:pic>
                    <p:nvPicPr>
                      <p:cNvPr id="0" name="对象 46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2040" y="2393950"/>
                        <a:ext cx="3037840" cy="4679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Text Box 2"/>
          <p:cNvSpPr txBox="1">
            <a:spLocks noChangeArrowheads="1"/>
          </p:cNvSpPr>
          <p:nvPr/>
        </p:nvSpPr>
        <p:spPr bwMode="auto">
          <a:xfrm>
            <a:off x="1082208" y="3038037"/>
            <a:ext cx="4032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因为</a:t>
            </a:r>
            <a:r>
              <a:rPr lang="zh-CN" altLang="en-US" b="1" dirty="0">
                <a:solidFill>
                  <a:srgbClr val="FF3300"/>
                </a:solidFill>
                <a:ea typeface="宋体" panose="02010600030101010101" pitchFamily="2" charset="-122"/>
              </a:rPr>
              <a:t>割线的斜率</a:t>
            </a:r>
            <a:r>
              <a:rPr lang="zh-CN" altLang="en-US" b="1" dirty="0">
                <a:solidFill>
                  <a:srgbClr val="FF3300"/>
                </a:solidFill>
                <a:ea typeface="宋体" panose="02010600030101010101" pitchFamily="2" charset="-122"/>
              </a:rPr>
              <a:t>：</a:t>
            </a:r>
            <a:endParaRPr lang="zh-CN" altLang="en-US" b="1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69" name="Text Box 2"/>
          <p:cNvSpPr txBox="1">
            <a:spLocks noChangeArrowheads="1"/>
          </p:cNvSpPr>
          <p:nvPr/>
        </p:nvSpPr>
        <p:spPr bwMode="auto">
          <a:xfrm>
            <a:off x="1179998" y="5369440"/>
            <a:ext cx="5688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/>
            <a:r>
              <a:rPr lang="zh-CN" altLang="en-US" b="1">
                <a:ea typeface="宋体" panose="02010600030101010101" pitchFamily="2" charset="-122"/>
              </a:rPr>
              <a:t>所以</a:t>
            </a:r>
            <a:r>
              <a:rPr lang="zh-CN" altLang="en-US" b="1">
                <a:solidFill>
                  <a:srgbClr val="FF3300"/>
                </a:solidFill>
                <a:ea typeface="宋体" panose="02010600030101010101" pitchFamily="2" charset="-122"/>
              </a:rPr>
              <a:t>切线的斜率：</a:t>
            </a:r>
            <a:endParaRPr lang="zh-CN" altLang="en-US" b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70" name="Object 79"/>
          <p:cNvGraphicFramePr/>
          <p:nvPr/>
        </p:nvGraphicFramePr>
        <p:xfrm>
          <a:off x="9817268" y="2993587"/>
          <a:ext cx="322263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" name="" r:id="rId42" imgW="152400" imgH="152400" progId="Equation.DSMT4">
                  <p:embed/>
                </p:oleObj>
              </mc:Choice>
              <mc:Fallback>
                <p:oleObj name="" r:id="rId42" imgW="152400" imgH="152400" progId="Equation.DSMT4">
                  <p:embed/>
                  <p:pic>
                    <p:nvPicPr>
                      <p:cNvPr id="0" name="Object 79"/>
                      <p:cNvPicPr>
                        <a:picLocks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7268" y="2993587"/>
                        <a:ext cx="322263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8"/>
          <p:cNvGraphicFramePr/>
          <p:nvPr/>
        </p:nvGraphicFramePr>
        <p:xfrm>
          <a:off x="8949700" y="1660088"/>
          <a:ext cx="42703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" name="Equation" r:id="rId44" imgW="203200" imgH="152400" progId="Equation.DSMT4">
                  <p:embed/>
                </p:oleObj>
              </mc:Choice>
              <mc:Fallback>
                <p:oleObj name="Equation" r:id="rId44" imgW="203200" imgH="152400" progId="Equation.DSMT4">
                  <p:embed/>
                  <p:pic>
                    <p:nvPicPr>
                      <p:cNvPr id="0" name="Object 78"/>
                      <p:cNvPicPr>
                        <a:picLocks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49700" y="1660088"/>
                        <a:ext cx="427037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1273026" y="441522"/>
            <a:ext cx="51752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</a:rPr>
              <a:t>一、导数的概念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/>
          <p:nvPr/>
        </p:nvSpPr>
        <p:spPr>
          <a:xfrm>
            <a:off x="852170" y="199390"/>
            <a:ext cx="4850765" cy="508000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函数在一点处的导数</a:t>
            </a:r>
            <a:endParaRPr lang="zh-CN" altLang="en-US" sz="3200" b="1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3" name="Line 9"/>
          <p:cNvSpPr/>
          <p:nvPr/>
        </p:nvSpPr>
        <p:spPr>
          <a:xfrm flipV="1">
            <a:off x="1056005" y="774700"/>
            <a:ext cx="4039870" cy="27940"/>
          </a:xfrm>
          <a:prstGeom prst="line">
            <a:avLst/>
          </a:prstGeom>
          <a:ln w="76200" cap="flat" cmpd="tri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252220" y="1593850"/>
          <a:ext cx="10285730" cy="2504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4127500" imgH="1117600" progId="Equation.DSMT4">
                  <p:embed/>
                </p:oleObj>
              </mc:Choice>
              <mc:Fallback>
                <p:oleObj name="Equation" r:id="rId2" imgW="4127500" imgH="1117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2220" y="1593850"/>
                        <a:ext cx="10285730" cy="25044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146"/>
          <p:cNvSpPr txBox="1"/>
          <p:nvPr/>
        </p:nvSpPr>
        <p:spPr>
          <a:xfrm>
            <a:off x="939482" y="1037680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定义</a:t>
            </a:r>
            <a:r>
              <a:rPr lang="en-US" altLang="zh-CN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6" name="对象 68"/>
          <p:cNvGraphicFramePr/>
          <p:nvPr/>
        </p:nvGraphicFramePr>
        <p:xfrm>
          <a:off x="3220085" y="4064000"/>
          <a:ext cx="4274185" cy="777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2260600" imgH="393700" progId="Equation.DSMT4">
                  <p:embed/>
                </p:oleObj>
              </mc:Choice>
              <mc:Fallback>
                <p:oleObj name="Equation" r:id="rId4" imgW="22606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0085" y="4064000"/>
                        <a:ext cx="4274185" cy="777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1479233" y="4916488"/>
          <a:ext cx="4919980" cy="512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2005965" imgH="228600" progId="Equation.DSMT4">
                  <p:embed/>
                </p:oleObj>
              </mc:Choice>
              <mc:Fallback>
                <p:oleObj name="Equation" r:id="rId6" imgW="2005965" imgH="228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79233" y="4916488"/>
                        <a:ext cx="4919980" cy="5124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对象 68"/>
          <p:cNvGraphicFramePr/>
          <p:nvPr/>
        </p:nvGraphicFramePr>
        <p:xfrm>
          <a:off x="2685416" y="5768976"/>
          <a:ext cx="644842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Equation" r:id="rId8" imgW="2628900" imgH="393700" progId="Equation.DSMT4">
                  <p:embed/>
                </p:oleObj>
              </mc:Choice>
              <mc:Fallback>
                <p:oleObj name="Equation" r:id="rId8" imgW="26289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85416" y="5768976"/>
                        <a:ext cx="6448425" cy="882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167765" y="1286510"/>
          <a:ext cx="6820535" cy="45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2781300" imgH="203200" progId="Equation.DSMT4">
                  <p:embed/>
                </p:oleObj>
              </mc:Choice>
              <mc:Fallback>
                <p:oleObj name="Equation" r:id="rId2" imgW="27813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67765" y="1286510"/>
                        <a:ext cx="6820535" cy="455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1853565" y="1963420"/>
          <a:ext cx="3625215" cy="777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1917065" imgH="393700" progId="Equation.DSMT4">
                  <p:embed/>
                </p:oleObj>
              </mc:Choice>
              <mc:Fallback>
                <p:oleObj name="Equation" r:id="rId4" imgW="1917065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53565" y="1963420"/>
                        <a:ext cx="3625215" cy="777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1167765" y="2985771"/>
          <a:ext cx="4018915" cy="51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1638300" imgH="228600" progId="Equation.DSMT4">
                  <p:embed/>
                </p:oleObj>
              </mc:Choice>
              <mc:Fallback>
                <p:oleObj name="Equation" r:id="rId6" imgW="1638300" imgH="228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67765" y="2985771"/>
                        <a:ext cx="4018915" cy="513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5597525" y="1963103"/>
          <a:ext cx="3146425" cy="85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1663700" imgH="431800" progId="Equation.DSMT4">
                  <p:embed/>
                </p:oleObj>
              </mc:Choice>
              <mc:Fallback>
                <p:oleObj name="Equation" r:id="rId8" imgW="1663700" imgH="431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97525" y="1963103"/>
                        <a:ext cx="3146425" cy="852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68"/>
          <p:cNvGraphicFramePr/>
          <p:nvPr/>
        </p:nvGraphicFramePr>
        <p:xfrm>
          <a:off x="2618106" y="3669666"/>
          <a:ext cx="5015865" cy="883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Equation" r:id="rId10" imgW="2044700" imgH="393700" progId="Equation.DSMT4">
                  <p:embed/>
                </p:oleObj>
              </mc:Choice>
              <mc:Fallback>
                <p:oleObj name="Equation" r:id="rId10" imgW="20447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18106" y="3669666"/>
                        <a:ext cx="5015865" cy="883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1353185" y="5090161"/>
          <a:ext cx="6946265" cy="51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Equation" r:id="rId12" imgW="2831465" imgH="228600" progId="Equation.DSMT4">
                  <p:embed/>
                </p:oleObj>
              </mc:Choice>
              <mc:Fallback>
                <p:oleObj name="Equation" r:id="rId12" imgW="2831465" imgH="228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53185" y="5090161"/>
                        <a:ext cx="6946265" cy="513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2469198" y="1269365"/>
          <a:ext cx="4329430" cy="542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1765300" imgH="241300" progId="Equation.DSMT4">
                  <p:embed/>
                </p:oleObj>
              </mc:Choice>
              <mc:Fallback>
                <p:oleObj name="Equation" r:id="rId2" imgW="1765300" imgH="2413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69198" y="1269365"/>
                        <a:ext cx="4329430" cy="542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1352868" y="2030730"/>
          <a:ext cx="2954020" cy="401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1562100" imgH="203200" progId="Equation.DSMT4">
                  <p:embed/>
                </p:oleObj>
              </mc:Choice>
              <mc:Fallback>
                <p:oleObj name="Equation" r:id="rId4" imgW="15621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2868" y="2030730"/>
                        <a:ext cx="2954020" cy="401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1062673" y="3968751"/>
          <a:ext cx="8568690" cy="1027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3492500" imgH="457200" progId="Equation.DSMT4">
                  <p:embed/>
                </p:oleObj>
              </mc:Choice>
              <mc:Fallback>
                <p:oleObj name="Equation" r:id="rId6" imgW="3492500" imgH="457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2673" y="3968751"/>
                        <a:ext cx="8568690" cy="1027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2469198" y="2815908"/>
          <a:ext cx="7252970" cy="85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3834765" imgH="431800" progId="Equation.DSMT4">
                  <p:embed/>
                </p:oleObj>
              </mc:Choice>
              <mc:Fallback>
                <p:oleObj name="Equation" r:id="rId8" imgW="3834765" imgH="4318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69198" y="2815908"/>
                        <a:ext cx="7252970" cy="852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2845435" y="4539299"/>
          <a:ext cx="3769995" cy="456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1536700" imgH="203200" progId="Equation.DSMT4">
                  <p:embed/>
                </p:oleObj>
              </mc:Choice>
              <mc:Fallback>
                <p:oleObj name="Equation" r:id="rId10" imgW="15367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45435" y="4539299"/>
                        <a:ext cx="3769995" cy="4565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642745" y="1332865"/>
            <a:ext cx="144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例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315255" y="230991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67ADFF">
                  <a:lumMod val="30000"/>
                  <a:lumOff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1337945" y="2385697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1337945" y="14808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7" name="Rectangle 19"/>
          <p:cNvSpPr/>
          <p:nvPr/>
        </p:nvSpPr>
        <p:spPr>
          <a:xfrm>
            <a:off x="1337945" y="243332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/>
            <a:r>
              <a:rPr lang="zh-CN" altLang="zh-CN" sz="8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" name="AutoShape 29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9" name="AutoShape 30" descr="C:\Users\123\AppData\Roaming\Tencent\Users\44394415\QQ\WinTemp\RichOle\T76UV)ZQ8~RF6}LL8J7(0.png"/>
          <p:cNvSpPr>
            <a:spLocks noChangeAspect="1"/>
          </p:cNvSpPr>
          <p:nvPr/>
        </p:nvSpPr>
        <p:spPr>
          <a:xfrm>
            <a:off x="1337945" y="148082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51" name="对象 68"/>
          <p:cNvGraphicFramePr/>
          <p:nvPr/>
        </p:nvGraphicFramePr>
        <p:xfrm>
          <a:off x="1610995" y="2385060"/>
          <a:ext cx="255460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Equation" r:id="rId2" imgW="1041400" imgH="203200" progId="Equation.DSMT4">
                  <p:embed/>
                </p:oleObj>
              </mc:Choice>
              <mc:Fallback>
                <p:oleObj name="Equation" r:id="rId2" imgW="1041400" imgH="2032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10995" y="2385060"/>
                        <a:ext cx="255460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对象 68"/>
          <p:cNvGraphicFramePr/>
          <p:nvPr/>
        </p:nvGraphicFramePr>
        <p:xfrm>
          <a:off x="4165601" y="2415223"/>
          <a:ext cx="2882265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4" imgW="1524000" imgH="228600" progId="Equation.DSMT4">
                  <p:embed/>
                </p:oleObj>
              </mc:Choice>
              <mc:Fallback>
                <p:oleObj name="Equation" r:id="rId4" imgW="1524000" imgH="2286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65601" y="2415223"/>
                        <a:ext cx="2882265" cy="451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对象 68"/>
          <p:cNvGraphicFramePr/>
          <p:nvPr/>
        </p:nvGraphicFramePr>
        <p:xfrm>
          <a:off x="1717676" y="3801746"/>
          <a:ext cx="4238625" cy="885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Equation" r:id="rId6" imgW="1727200" imgH="393700" progId="Equation.DSMT4">
                  <p:embed/>
                </p:oleObj>
              </mc:Choice>
              <mc:Fallback>
                <p:oleObj name="Equation" r:id="rId6" imgW="17272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7676" y="3801746"/>
                        <a:ext cx="4238625" cy="885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8"/>
          <p:cNvGraphicFramePr/>
          <p:nvPr/>
        </p:nvGraphicFramePr>
        <p:xfrm>
          <a:off x="1642428" y="2985453"/>
          <a:ext cx="45402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Equation" r:id="rId8" imgW="2400300" imgH="393700" progId="Equation.DSMT4">
                  <p:embed/>
                </p:oleObj>
              </mc:Choice>
              <mc:Fallback>
                <p:oleObj name="Equation" r:id="rId8" imgW="2400300" imgH="393700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42428" y="2985453"/>
                        <a:ext cx="4540250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68"/>
          <p:cNvGraphicFramePr/>
          <p:nvPr/>
        </p:nvGraphicFramePr>
        <p:xfrm>
          <a:off x="3261678" y="5848034"/>
          <a:ext cx="280670" cy="398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Equation" r:id="rId10" imgW="114300" imgH="177165" progId="Equation.DSMT4">
                  <p:embed/>
                </p:oleObj>
              </mc:Choice>
              <mc:Fallback>
                <p:oleObj name="Equation" r:id="rId10" imgW="114300" imgH="177165" progId="Equation.DSMT4">
                  <p:embed/>
                  <p:pic>
                    <p:nvPicPr>
                      <p:cNvPr id="0" name="对象 6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61678" y="5848034"/>
                        <a:ext cx="280670" cy="398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37"/>
          <p:cNvSpPr txBox="1">
            <a:spLocks noChangeArrowheads="1"/>
          </p:cNvSpPr>
          <p:nvPr/>
        </p:nvSpPr>
        <p:spPr bwMode="auto">
          <a:xfrm>
            <a:off x="1407160" y="1370648"/>
            <a:ext cx="35290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宋体" panose="02010600030101010101" pitchFamily="2" charset="-122"/>
              </a:rPr>
              <a:t>求导步骤</a:t>
            </a:r>
            <a:r>
              <a:rPr lang="en-US" altLang="zh-CN" sz="3600" b="1">
                <a:solidFill>
                  <a:srgbClr val="0000FF"/>
                </a:solidFill>
                <a:ea typeface="宋体" panose="02010600030101010101" pitchFamily="2" charset="-122"/>
              </a:rPr>
              <a:t>:</a:t>
            </a:r>
            <a:endParaRPr lang="en-US" altLang="zh-CN" sz="36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5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01.6249999999999,&quot;left&quot;:52.82881889763779,&quot;top&quot;:179.79342519685042,&quot;width&quot;:821.4571653543308}"/>
</p:tagLst>
</file>

<file path=ppt/tags/tag16.xml><?xml version="1.0" encoding="utf-8"?>
<p:tagLst xmlns:p="http://schemas.openxmlformats.org/presentationml/2006/main">
  <p:tag name="PA" val="v5.1.0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7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COMMONDATA" val="eyJoZGlkIjoiYzMxNmE2OWI0YjFjMjVhNjY1NWVlMjBjYzI4NTM3OGEifQ=="/>
  <p:tag name="commondata" val="eyJoZGlkIjoiMDJiNWIzNzI3NmQ5Yjk5NGQ2ZmM1NjVmMTFmOGVkODcifQ==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</Words>
  <Application>WPS 演示</Application>
  <PresentationFormat>宽屏</PresentationFormat>
  <Paragraphs>163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87</vt:i4>
      </vt:variant>
      <vt:variant>
        <vt:lpstr>幻灯片标题</vt:lpstr>
      </vt:variant>
      <vt:variant>
        <vt:i4>25</vt:i4>
      </vt:variant>
    </vt:vector>
  </HeadingPairs>
  <TitlesOfParts>
    <vt:vector size="131" baseType="lpstr">
      <vt:lpstr>Arial</vt:lpstr>
      <vt:lpstr>宋体</vt:lpstr>
      <vt:lpstr>Wingdings</vt:lpstr>
      <vt:lpstr>思源黑体 CN Heavy</vt:lpstr>
      <vt:lpstr>黑体</vt:lpstr>
      <vt:lpstr>方正兰亭大黑_GBK</vt:lpstr>
      <vt:lpstr>Times New Roman</vt:lpstr>
      <vt:lpstr>Source Han Sans CN Bold</vt:lpstr>
      <vt:lpstr>思源黑体 CN Light</vt:lpstr>
      <vt:lpstr>楷体_GB2312</vt:lpstr>
      <vt:lpstr>新宋体</vt:lpstr>
      <vt:lpstr>思源黑体 CN</vt:lpstr>
      <vt:lpstr>微软雅黑</vt:lpstr>
      <vt:lpstr>Arial Unicode MS</vt:lpstr>
      <vt:lpstr>Calibri</vt:lpstr>
      <vt:lpstr>仿宋_GB2312</vt:lpstr>
      <vt:lpstr>仿宋</vt:lpstr>
      <vt:lpstr>1_Office 主题​​</vt:lpstr>
      <vt:lpstr>2_Office 主题​​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75</cp:revision>
  <dcterms:created xsi:type="dcterms:W3CDTF">2023-11-08T11:26:00Z</dcterms:created>
  <dcterms:modified xsi:type="dcterms:W3CDTF">2024-09-19T02:57:44Z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EECAAC74E0AA450F9D610865C1F0B810_13</vt:lpwstr>
  </property>
  <property fmtid="{D5CDD505-2E9C-101B-9397-08002B2CF9AE}" pid="3" name="KSOProductBuildVer">
    <vt:lpwstr>2052-12.1.0.18276</vt:lpwstr>
  </property>
</Properties>
</file>