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810" y="1808480"/>
            <a:ext cx="8373745" cy="32410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25315" y="4119245"/>
            <a:ext cx="755650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22cm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6745" y="4554855"/>
            <a:ext cx="97345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810dm³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7585" y="3720465"/>
            <a:ext cx="6902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18m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37930" y="4119245"/>
            <a:ext cx="650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8cm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9_01"/>
          <p:cNvPicPr>
            <a:picLocks noChangeAspect="1"/>
          </p:cNvPicPr>
          <p:nvPr/>
        </p:nvPicPr>
        <p:blipFill>
          <a:blip r:embed="rId1"/>
          <a:srcRect r="11180"/>
          <a:stretch>
            <a:fillRect/>
          </a:stretch>
        </p:blipFill>
        <p:spPr>
          <a:xfrm>
            <a:off x="1541145" y="2426335"/>
            <a:ext cx="8587740" cy="20059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27795" y="2794000"/>
            <a:ext cx="36068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2770" y="3598545"/>
            <a:ext cx="360680" cy="382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310" y="2319655"/>
            <a:ext cx="8813800" cy="1913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60545" y="4401185"/>
            <a:ext cx="30587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71300(m³)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9_03"/>
          <p:cNvPicPr>
            <a:picLocks noChangeAspect="1"/>
          </p:cNvPicPr>
          <p:nvPr/>
        </p:nvPicPr>
        <p:blipFill>
          <a:blip r:embed="rId1"/>
          <a:srcRect r="-542" b="50000"/>
          <a:stretch>
            <a:fillRect/>
          </a:stretch>
        </p:blipFill>
        <p:spPr>
          <a:xfrm>
            <a:off x="1250315" y="2323465"/>
            <a:ext cx="9516745" cy="1020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31690" y="3714115"/>
            <a:ext cx="2928620" cy="866140"/>
          </a:xfrm>
          <a:prstGeom prst="rect">
            <a:avLst/>
          </a:prstGeom>
        </p:spPr>
        <p:txBody>
          <a:bodyPr wrap="square">
            <a:spAutoFit/>
          </a:bodyPr>
          <a:p>
            <a:pPr marL="6350" indent="-6350" algn="l" defTabSz="266700" eaLnBrk="0" fontAlgn="base">
              <a:lnSpc>
                <a:spcPct val="152000"/>
              </a:lnSpc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210(cm³)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9_04"/>
          <p:cNvPicPr>
            <a:picLocks noChangeAspect="1"/>
          </p:cNvPicPr>
          <p:nvPr/>
        </p:nvPicPr>
        <p:blipFill>
          <a:blip r:embed="rId1"/>
          <a:srcRect r="1032" b="12227"/>
          <a:stretch>
            <a:fillRect/>
          </a:stretch>
        </p:blipFill>
        <p:spPr>
          <a:xfrm>
            <a:off x="1854835" y="1738630"/>
            <a:ext cx="8054975" cy="3206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25315" y="4347845"/>
            <a:ext cx="2742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135(cm³)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21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Constantia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2025-01-27T04:25:28Z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E7EF87A50AFC4F1A9ABA890CD8709178_13</vt:lpwstr>
  </property>
</Properties>
</file>