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3155" y="2088515"/>
            <a:ext cx="7192010" cy="26809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00045" y="4176395"/>
            <a:ext cx="335915" cy="405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0045" y="4425315"/>
            <a:ext cx="431800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3565" y="4176395"/>
            <a:ext cx="43180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3565" y="4424680"/>
            <a:ext cx="431800" cy="483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3950" y="4176395"/>
            <a:ext cx="431800" cy="405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1100" y="4424680"/>
            <a:ext cx="37465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45500" y="4175760"/>
            <a:ext cx="527050" cy="406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40750" y="4424045"/>
            <a:ext cx="431800" cy="5022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5790" y="2527935"/>
            <a:ext cx="8280400" cy="153416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794885" y="2846070"/>
          <a:ext cx="17792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803400" imgH="609600" progId="Equation.DSMT4">
                  <p:embed/>
                </p:oleObj>
              </mc:Choice>
              <mc:Fallback>
                <p:oleObj name="" r:id="rId2" imgW="18034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94885" y="2846070"/>
                        <a:ext cx="17792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8566785" y="2846070"/>
          <a:ext cx="12452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270000" imgH="609600" progId="Equation.DSMT4">
                  <p:embed/>
                </p:oleObj>
              </mc:Choice>
              <mc:Fallback>
                <p:oleObj name="" r:id="rId4" imgW="12700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6785" y="2846070"/>
                        <a:ext cx="12452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849870" y="3479165"/>
          <a:ext cx="3429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68300" imgH="609600" progId="Equation.DSMT4">
                  <p:embed/>
                </p:oleObj>
              </mc:Choice>
              <mc:Fallback>
                <p:oleObj name="" r:id="rId6" imgW="3683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9870" y="3479165"/>
                        <a:ext cx="3429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876665" y="3561080"/>
            <a:ext cx="1762125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七又三分之二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115" y="2246630"/>
            <a:ext cx="7601585" cy="2364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5960" y="2613660"/>
            <a:ext cx="365760" cy="434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1120" y="3352165"/>
            <a:ext cx="402590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360" y="2443480"/>
            <a:ext cx="7955280" cy="19710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8110" y="2354580"/>
            <a:ext cx="2854325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用直线上的点表示数略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2485" y="3486150"/>
            <a:ext cx="469900" cy="443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6545" y="3750945"/>
            <a:ext cx="459740" cy="435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假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7" name="图片 6" descr="4-5_04"/>
          <p:cNvPicPr>
            <a:picLocks noChangeAspect="1"/>
          </p:cNvPicPr>
          <p:nvPr/>
        </p:nvPicPr>
        <p:blipFill>
          <a:blip r:embed="rId1"/>
          <a:srcRect r="878" b="54157"/>
          <a:stretch>
            <a:fillRect/>
          </a:stretch>
        </p:blipFill>
        <p:spPr>
          <a:xfrm>
            <a:off x="1944370" y="2213610"/>
            <a:ext cx="8035290" cy="110934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5651500" y="364871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51500" y="364871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34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华文彩云</vt:lpstr>
      <vt:lpstr>Constantia</vt:lpstr>
      <vt:lpstr>黑体</vt:lpstr>
      <vt:lpstr>WPS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173</cp:revision>
  <dcterms:created xsi:type="dcterms:W3CDTF">2019-06-19T02:08:00Z</dcterms:created>
  <dcterms:modified xsi:type="dcterms:W3CDTF">2025-02-05T08:14:41Z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267788E0F15B468D815CCB9C1731058C_13</vt:lpwstr>
  </property>
</Properties>
</file>