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6" r:id="rId4"/>
    <p:sldId id="287" r:id="rId5"/>
    <p:sldId id="288" r:id="rId7"/>
    <p:sldId id="289" r:id="rId8"/>
    <p:sldId id="290" r:id="rId9"/>
    <p:sldId id="291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2525" y="737870"/>
            <a:ext cx="7348220" cy="51682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24675" y="21424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(画线和过程略)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3255" y="3780790"/>
            <a:ext cx="66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157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32245" y="3782695"/>
            <a:ext cx="66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24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5480" y="5441315"/>
            <a:ext cx="66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648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05575" y="5450840"/>
            <a:ext cx="66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4771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4" grpId="0"/>
      <p:bldP spid="5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7555" y="1490345"/>
            <a:ext cx="8510905" cy="4222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95955" y="2626995"/>
            <a:ext cx="78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0290" y="3218180"/>
            <a:ext cx="78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101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33090" y="3818255"/>
            <a:ext cx="78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2121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95575" y="4812665"/>
            <a:ext cx="2971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21×[(347+158)÷5]=2121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5805" y="2626995"/>
            <a:ext cx="78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42200" y="3218180"/>
            <a:ext cx="78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19925" y="3827145"/>
            <a:ext cx="78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0485" y="4830445"/>
            <a:ext cx="3087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132-125÷25×17=47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" y="1612265"/>
            <a:ext cx="10280015" cy="2404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55835" y="28155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69805" y="337375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2266315"/>
            <a:ext cx="9227185" cy="1571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49450" y="3962400"/>
            <a:ext cx="199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(360÷3+6)×2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3305" y="3962400"/>
            <a:ext cx="199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360÷(3+6×2)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20965" y="3962400"/>
            <a:ext cx="199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360÷[(3+6)×2]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190" y="1983740"/>
            <a:ext cx="10003790" cy="24320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31075" y="38963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(8-5)×(2+6)=24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(答案不唯一)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150" y="1895475"/>
            <a:ext cx="8386445" cy="4070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08530" y="435356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185-3×26-4×(26-5)=23(元)</a:t>
            </a:r>
            <a:r>
              <a:rPr lang="zh-CN" altLang="en-US"/>
              <a:t>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5630" y="1062990"/>
            <a:ext cx="8460740" cy="4606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04945" y="3796030"/>
            <a:ext cx="568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0970" y="4213860"/>
            <a:ext cx="568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66845" y="4204335"/>
            <a:ext cx="568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80970" y="4612640"/>
            <a:ext cx="568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0045" y="5030470"/>
            <a:ext cx="568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9120" y="3786505"/>
            <a:ext cx="3396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(320-64)÷16×5+45=125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(过程略)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</Words>
  <Application>WPS 演示</Application>
  <PresentationFormat>宽屏</PresentationFormat>
  <Paragraphs>53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180</cp:revision>
  <dcterms:created xsi:type="dcterms:W3CDTF">2019-06-19T02:08:00Z</dcterms:created>
  <dcterms:modified xsi:type="dcterms:W3CDTF">2025-02-13T03:40:57Z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